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65" r:id="rId5"/>
    <p:sldId id="268" r:id="rId6"/>
    <p:sldId id="269" r:id="rId7"/>
    <p:sldId id="271" r:id="rId8"/>
    <p:sldId id="261" r:id="rId9"/>
    <p:sldId id="272" r:id="rId10"/>
    <p:sldId id="262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S.C.a.R.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Charles, and Ryan.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sz="2800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52945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/>
            <a:r>
              <a:rPr lang="en-US" dirty="0"/>
              <a:t>Add/Remove games</a:t>
            </a:r>
          </a:p>
          <a:p>
            <a:pPr lvl="1"/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/>
            <a:r>
              <a:rPr lang="en-US" dirty="0"/>
              <a:t>Track country data (Google maps API?)</a:t>
            </a:r>
          </a:p>
          <a:p>
            <a:pPr lvl="1"/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S.C.a.R.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arcade, initially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Memory test (Deck of cards).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Discussed towards end of presentation.</a:t>
            </a:r>
          </a:p>
          <a:p>
            <a:pPr lvl="1"/>
            <a:r>
              <a:rPr lang="en-US" dirty="0"/>
              <a:t>Possible third game implemented (Gyroscope ball maze).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Grid layout with selectable buttons to run a specific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557678" y="437763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background, game title).</a:t>
            </a:r>
          </a:p>
          <a:p>
            <a:r>
              <a:rPr lang="en-US" dirty="0"/>
              <a:t>Each game will have 5 levels.</a:t>
            </a:r>
          </a:p>
          <a:p>
            <a:r>
              <a:rPr lang="en-US" dirty="0"/>
              <a:t>Level 5 will have an exponentially high difficulty. </a:t>
            </a:r>
          </a:p>
          <a:p>
            <a:pPr lvl="1"/>
            <a:r>
              <a:rPr lang="en-US" dirty="0"/>
              <a:t>Memory test: hint will disabled, number of cards will increase, and cards will re-shuffle upon fail.</a:t>
            </a:r>
          </a:p>
          <a:p>
            <a:pPr lvl="1"/>
            <a:r>
              <a:rPr lang="en-US" dirty="0"/>
              <a:t>Tower of Hanoi: Number of disk will increase to 8.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(Charles)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Game title colour scheme vary across games.</a:t>
            </a:r>
          </a:p>
          <a:p>
            <a:r>
              <a:rPr lang="en-US" dirty="0"/>
              <a:t>Leaderboard is a scrollable list view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  <a:p>
            <a:r>
              <a:rPr lang="en-US" dirty="0"/>
              <a:t>Scores with matching name are highlighted in bold.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440873"/>
            <a:ext cx="4396339" cy="4815465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 (if the user is placed in the top 100). </a:t>
            </a:r>
          </a:p>
          <a:p>
            <a:r>
              <a:rPr lang="en-US" dirty="0"/>
              <a:t>Once the game has finished the score will be submitted to the cloud services.</a:t>
            </a:r>
          </a:p>
          <a:p>
            <a:r>
              <a:rPr lang="en-US" dirty="0"/>
              <a:t>Options of reply, and quitting the game.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Note the optimal number of moves will also be displayed as to challenge the player to match it.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1880280"/>
            <a:ext cx="5275901" cy="3214009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494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S.C.a.R. arcade</vt:lpstr>
      <vt:lpstr>What is S.C.a.R. arcade?</vt:lpstr>
      <vt:lpstr>Why a game arcade?</vt:lpstr>
      <vt:lpstr>Game selection interface</vt:lpstr>
      <vt:lpstr>Generic game menu interface</vt:lpstr>
      <vt:lpstr>Leaderboard Interface</vt:lpstr>
      <vt:lpstr>Development Plan:</vt:lpstr>
      <vt:lpstr>Tower of Hanoi:</vt:lpstr>
      <vt:lpstr>Tower of Hanoi interface:</vt:lpstr>
      <vt:lpstr>Memory Test (Deck of Cards)</vt:lpstr>
      <vt:lpstr>Optional Features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149</cp:revision>
  <dcterms:created xsi:type="dcterms:W3CDTF">2017-03-13T01:10:09Z</dcterms:created>
  <dcterms:modified xsi:type="dcterms:W3CDTF">2017-03-20T08:33:35Z</dcterms:modified>
</cp:coreProperties>
</file>