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7" r:id="rId4"/>
    <p:sldId id="265" r:id="rId5"/>
    <p:sldId id="268" r:id="rId6"/>
    <p:sldId id="269" r:id="rId7"/>
    <p:sldId id="271" r:id="rId8"/>
    <p:sldId id="272" r:id="rId9"/>
    <p:sldId id="261" r:id="rId10"/>
    <p:sldId id="262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00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65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9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23-Mar-17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23-Mar-17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35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S.C.a.R.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Saxon, Ryan and MARTIN.</a:t>
            </a:r>
          </a:p>
        </p:txBody>
      </p:sp>
    </p:spTree>
    <p:extLst>
      <p:ext uri="{BB962C8B-B14F-4D97-AF65-F5344CB8AC3E}">
        <p14:creationId xmlns:p14="http://schemas.microsoft.com/office/powerpoint/2010/main" val="536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Test (Deck of Cards)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Saxon:</a:t>
            </a:r>
          </a:p>
        </p:txBody>
      </p:sp>
    </p:spTree>
    <p:extLst>
      <p:ext uri="{BB962C8B-B14F-4D97-AF65-F5344CB8AC3E}">
        <p14:creationId xmlns:p14="http://schemas.microsoft.com/office/powerpoint/2010/main" val="58155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227"/>
          </a:xfrm>
        </p:spPr>
        <p:txBody>
          <a:bodyPr/>
          <a:lstStyle/>
          <a:p>
            <a:r>
              <a:rPr lang="en-US" sz="2800" dirty="0"/>
              <a:t>Optional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052945"/>
            <a:ext cx="10178907" cy="4987637"/>
          </a:xfrm>
        </p:spPr>
        <p:txBody>
          <a:bodyPr/>
          <a:lstStyle/>
          <a:p>
            <a:r>
              <a:rPr lang="en-US" dirty="0"/>
              <a:t>Adjustable games library</a:t>
            </a:r>
          </a:p>
          <a:p>
            <a:pPr lvl="1"/>
            <a:r>
              <a:rPr lang="en-US" dirty="0"/>
              <a:t>Add/Remove games</a:t>
            </a:r>
          </a:p>
          <a:p>
            <a:pPr lvl="1"/>
            <a:r>
              <a:rPr lang="en-US" dirty="0"/>
              <a:t>Additional games available through cloud</a:t>
            </a:r>
          </a:p>
          <a:p>
            <a:r>
              <a:rPr lang="en-US" dirty="0"/>
              <a:t>Cloud-based Leaderboard</a:t>
            </a:r>
          </a:p>
          <a:p>
            <a:pPr lvl="1"/>
            <a:r>
              <a:rPr lang="en-US" dirty="0"/>
              <a:t>Track country data (Google maps API?)</a:t>
            </a:r>
          </a:p>
          <a:p>
            <a:pPr lvl="1"/>
            <a:r>
              <a:rPr lang="en-US" dirty="0"/>
              <a:t>Single database stored on cloud (top 100)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S.C.a.R.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arcade, initially featuring 2 different games:</a:t>
            </a:r>
          </a:p>
          <a:p>
            <a:pPr lvl="1"/>
            <a:r>
              <a:rPr lang="en-US" dirty="0"/>
              <a:t>Tower of Hanoi</a:t>
            </a:r>
          </a:p>
          <a:p>
            <a:pPr lvl="1"/>
            <a:r>
              <a:rPr lang="en-US" dirty="0"/>
              <a:t>Memory test (Deck of cards).</a:t>
            </a:r>
          </a:p>
          <a:p>
            <a:r>
              <a:rPr lang="en-US" dirty="0"/>
              <a:t>Possible stretch goals:</a:t>
            </a:r>
          </a:p>
          <a:p>
            <a:pPr lvl="1"/>
            <a:r>
              <a:rPr lang="en-US" dirty="0"/>
              <a:t>Features cloud-integrated leaderboards.</a:t>
            </a:r>
          </a:p>
          <a:p>
            <a:pPr lvl="1"/>
            <a:r>
              <a:rPr lang="en-US" dirty="0"/>
              <a:t>Adjustable games library.</a:t>
            </a:r>
          </a:p>
          <a:p>
            <a:pPr lvl="1"/>
            <a:r>
              <a:rPr lang="en-US" dirty="0"/>
              <a:t>Discussed towards end of presentation.</a:t>
            </a:r>
          </a:p>
          <a:p>
            <a:pPr lvl="1"/>
            <a:r>
              <a:rPr lang="en-US" dirty="0"/>
              <a:t>Possible third game implemented (Gyroscope ball maze).</a:t>
            </a:r>
          </a:p>
        </p:txBody>
      </p:sp>
    </p:spTree>
    <p:extLst>
      <p:ext uri="{BB962C8B-B14F-4D97-AF65-F5344CB8AC3E}">
        <p14:creationId xmlns:p14="http://schemas.microsoft.com/office/powerpoint/2010/main" val="321698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game arcade?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games provides us the opportunity to utilize the skills taught in this course related to mobile application development, including:</a:t>
            </a:r>
          </a:p>
          <a:p>
            <a:pPr lvl="1"/>
            <a:r>
              <a:rPr lang="en-US" dirty="0"/>
              <a:t>Programming with C#</a:t>
            </a:r>
          </a:p>
          <a:p>
            <a:pPr lvl="1"/>
            <a:r>
              <a:rPr lang="en-US" dirty="0"/>
              <a:t>Event driven programming</a:t>
            </a:r>
          </a:p>
          <a:p>
            <a:pPr lvl="1"/>
            <a:r>
              <a:rPr lang="en-US" dirty="0"/>
              <a:t>Use of sensors</a:t>
            </a:r>
          </a:p>
          <a:p>
            <a:pPr lvl="1"/>
            <a:r>
              <a:rPr lang="en-US" dirty="0"/>
              <a:t>Utilizing cloud services</a:t>
            </a:r>
          </a:p>
          <a:p>
            <a:r>
              <a:rPr lang="en-US" dirty="0"/>
              <a:t>Additionally, game development is a sensible, realistic goal because the foundational knowledge has been provided; it just needs to be expanded upon.</a:t>
            </a:r>
          </a:p>
        </p:txBody>
      </p:sp>
    </p:spTree>
    <p:extLst>
      <p:ext uri="{BB962C8B-B14F-4D97-AF65-F5344CB8AC3E}">
        <p14:creationId xmlns:p14="http://schemas.microsoft.com/office/powerpoint/2010/main" val="58254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selection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34" y="1731745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943276" y="2308007"/>
            <a:ext cx="4556375" cy="3741738"/>
          </a:xfrm>
        </p:spPr>
        <p:txBody>
          <a:bodyPr>
            <a:normAutofit/>
          </a:bodyPr>
          <a:lstStyle/>
          <a:p>
            <a:r>
              <a:rPr lang="en-US" dirty="0"/>
              <a:t>This is the screen that users are presented with upon starting the application.</a:t>
            </a:r>
          </a:p>
          <a:p>
            <a:r>
              <a:rPr lang="en-US" dirty="0"/>
              <a:t>Grid layout with selectable buttons to run a specific game.</a:t>
            </a:r>
          </a:p>
          <a:p>
            <a:r>
              <a:rPr lang="en-US" dirty="0"/>
              <a:t>Simple, informative, conveys all necessary information while efficiently using screen ‘real-estate’.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557678" y="4377630"/>
            <a:ext cx="4511842" cy="406126"/>
          </a:xfrm>
        </p:spPr>
        <p:txBody>
          <a:bodyPr/>
          <a:lstStyle/>
          <a:p>
            <a:r>
              <a:rPr lang="en-US" sz="1400" dirty="0"/>
              <a:t>Figure 1: Game selection interface v.1 (Ryan)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27070" y="2107131"/>
            <a:ext cx="4354328" cy="2368617"/>
          </a:xfrm>
        </p:spPr>
      </p:pic>
    </p:spTree>
    <p:extLst>
      <p:ext uri="{BB962C8B-B14F-4D97-AF65-F5344CB8AC3E}">
        <p14:creationId xmlns:p14="http://schemas.microsoft.com/office/powerpoint/2010/main" val="372120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Generic game menu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928" y="1276986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927" y="1886586"/>
            <a:ext cx="5692124" cy="37417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game uses the same menu interface, providing a consistent look and feel across the application.</a:t>
            </a:r>
          </a:p>
          <a:p>
            <a:r>
              <a:rPr lang="en-US" dirty="0"/>
              <a:t>Aesthetic variations can be applied to uniquely identify games (colour scheme, background, game title).</a:t>
            </a:r>
          </a:p>
          <a:p>
            <a:r>
              <a:rPr lang="en-US" dirty="0"/>
              <a:t>Each game will have 5 levels.</a:t>
            </a:r>
          </a:p>
          <a:p>
            <a:r>
              <a:rPr lang="en-US" dirty="0"/>
              <a:t>Level 5 will have an exponentially high difficulty. </a:t>
            </a:r>
          </a:p>
          <a:p>
            <a:pPr lvl="1"/>
            <a:r>
              <a:rPr lang="en-US" dirty="0"/>
              <a:t>Memory test: hint will disabled, number of cards will increase, and cards will re-shuffle upon fail.</a:t>
            </a:r>
          </a:p>
          <a:p>
            <a:pPr lvl="1"/>
            <a:r>
              <a:rPr lang="en-US" dirty="0"/>
              <a:t>Tower of Hanoi: Number of disk will increase to 8.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487" y="5180672"/>
            <a:ext cx="4396339" cy="576262"/>
          </a:xfrm>
        </p:spPr>
        <p:txBody>
          <a:bodyPr/>
          <a:lstStyle/>
          <a:p>
            <a:pPr algn="r"/>
            <a:r>
              <a:rPr lang="en-US" sz="1600" dirty="0"/>
              <a:t>Figure 2: Menu Interface</a:t>
            </a:r>
          </a:p>
          <a:p>
            <a:pPr algn="r"/>
            <a:r>
              <a:rPr lang="en-US" sz="1600" dirty="0"/>
              <a:t>(Charles)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0347" r="29127"/>
          <a:stretch/>
        </p:blipFill>
        <p:spPr>
          <a:xfrm>
            <a:off x="6927326" y="1459240"/>
            <a:ext cx="2946347" cy="3574578"/>
          </a:xfrm>
        </p:spPr>
      </p:pic>
    </p:spTree>
    <p:extLst>
      <p:ext uri="{BB962C8B-B14F-4D97-AF65-F5344CB8AC3E}">
        <p14:creationId xmlns:p14="http://schemas.microsoft.com/office/powerpoint/2010/main" val="2516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Leaderboard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6661067" cy="3741738"/>
          </a:xfrm>
        </p:spPr>
        <p:txBody>
          <a:bodyPr/>
          <a:lstStyle/>
          <a:p>
            <a:r>
              <a:rPr lang="en-US" dirty="0"/>
              <a:t>Generic leaderboard interface shared across games.</a:t>
            </a:r>
          </a:p>
          <a:p>
            <a:r>
              <a:rPr lang="en-US" dirty="0"/>
              <a:t>Game title colour scheme vary across games.</a:t>
            </a:r>
          </a:p>
          <a:p>
            <a:r>
              <a:rPr lang="en-US" dirty="0"/>
              <a:t>Leaderboard is a scrollable list view updated from local database in the application.</a:t>
            </a:r>
          </a:p>
          <a:p>
            <a:r>
              <a:rPr lang="en-US" dirty="0"/>
              <a:t>Shows top 100 players.</a:t>
            </a:r>
          </a:p>
          <a:p>
            <a:r>
              <a:rPr lang="en-US" dirty="0"/>
              <a:t>Score from previous game is highlighted in leaderboard.</a:t>
            </a:r>
          </a:p>
          <a:p>
            <a:r>
              <a:rPr lang="en-US" dirty="0"/>
              <a:t>Scores with matching name are highlighted in bold.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7002032" y="5797599"/>
            <a:ext cx="4396339" cy="576262"/>
          </a:xfrm>
        </p:spPr>
        <p:txBody>
          <a:bodyPr/>
          <a:lstStyle/>
          <a:p>
            <a:r>
              <a:rPr lang="en-US" sz="1600" dirty="0"/>
              <a:t>Figure</a:t>
            </a:r>
            <a:r>
              <a:rPr lang="en-AU" sz="1600" dirty="0"/>
              <a:t> 3: Leaderboard Interface</a:t>
            </a:r>
            <a:endParaRPr lang="en-US" sz="1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2" y="1905000"/>
            <a:ext cx="2286455" cy="4064810"/>
          </a:xfrm>
        </p:spPr>
      </p:pic>
    </p:spTree>
    <p:extLst>
      <p:ext uri="{BB962C8B-B14F-4D97-AF65-F5344CB8AC3E}">
        <p14:creationId xmlns:p14="http://schemas.microsoft.com/office/powerpoint/2010/main" val="37436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Plan: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1440873"/>
            <a:ext cx="4396339" cy="4815465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482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interface: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1" y="1270681"/>
            <a:ext cx="4396338" cy="576262"/>
          </a:xfrm>
        </p:spPr>
        <p:txBody>
          <a:bodyPr/>
          <a:lstStyle/>
          <a:p>
            <a:r>
              <a:rPr lang="en-US" dirty="0"/>
              <a:t>Notes: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0" y="1880281"/>
            <a:ext cx="4396339" cy="3741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will be recorded and be viewable from the leaderboard (if the user is placed in the top 100). </a:t>
            </a:r>
          </a:p>
          <a:p>
            <a:r>
              <a:rPr lang="en-US" dirty="0"/>
              <a:t>Once the game has finished the score will be submitted to the cloud services.</a:t>
            </a:r>
          </a:p>
          <a:p>
            <a:r>
              <a:rPr lang="en-US" dirty="0"/>
              <a:t>Options of reply, and quitting the game.</a:t>
            </a:r>
          </a:p>
          <a:p>
            <a:r>
              <a:rPr lang="en-US" dirty="0"/>
              <a:t>Disks will display numbers to make it easier to differentiate. </a:t>
            </a:r>
          </a:p>
          <a:p>
            <a:r>
              <a:rPr lang="en-US" dirty="0"/>
              <a:t>Note the optimal number of moves will also be displayed as to challenge the player to match it.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3760" y="5094290"/>
            <a:ext cx="5275901" cy="576262"/>
          </a:xfrm>
        </p:spPr>
        <p:txBody>
          <a:bodyPr/>
          <a:lstStyle/>
          <a:p>
            <a:r>
              <a:rPr lang="en-US" sz="1400" dirty="0"/>
              <a:t>Figure 3: Tower of Hanoi interface (Ryan)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33759" y="1880280"/>
            <a:ext cx="5275901" cy="3214009"/>
          </a:xfrm>
        </p:spPr>
      </p:pic>
    </p:spTree>
    <p:extLst>
      <p:ext uri="{BB962C8B-B14F-4D97-AF65-F5344CB8AC3E}">
        <p14:creationId xmlns:p14="http://schemas.microsoft.com/office/powerpoint/2010/main" val="10867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Tower of Hanoi: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Ryan:</a:t>
            </a:r>
          </a:p>
        </p:txBody>
      </p:sp>
    </p:spTree>
    <p:extLst>
      <p:ext uri="{BB962C8B-B14F-4D97-AF65-F5344CB8AC3E}">
        <p14:creationId xmlns:p14="http://schemas.microsoft.com/office/powerpoint/2010/main" val="993397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509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S.C.a.R. arcade</vt:lpstr>
      <vt:lpstr>What is S.C.a.R. arcade?</vt:lpstr>
      <vt:lpstr>Why a game arcade?</vt:lpstr>
      <vt:lpstr>Game selection interface</vt:lpstr>
      <vt:lpstr>Generic game menu interface</vt:lpstr>
      <vt:lpstr>Leaderboard Interface</vt:lpstr>
      <vt:lpstr>Development Plan:</vt:lpstr>
      <vt:lpstr>Tower of Hanoi interface:</vt:lpstr>
      <vt:lpstr>Tower of Hanoi:</vt:lpstr>
      <vt:lpstr>Memory Test (Deck of Cards)</vt:lpstr>
      <vt:lpstr>Optional Features</vt:lpstr>
      <vt:lpstr>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S.C.A.R Arcade</dc:title>
  <dc:creator>Ryan Cunneen</dc:creator>
  <cp:lastModifiedBy>mabmo</cp:lastModifiedBy>
  <cp:revision>149</cp:revision>
  <dcterms:created xsi:type="dcterms:W3CDTF">2017-03-13T01:10:09Z</dcterms:created>
  <dcterms:modified xsi:type="dcterms:W3CDTF">2017-03-23T05:47:35Z</dcterms:modified>
</cp:coreProperties>
</file>