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60" r:id="rId3"/>
    <p:sldId id="267" r:id="rId4"/>
    <p:sldId id="265" r:id="rId5"/>
    <p:sldId id="268" r:id="rId6"/>
    <p:sldId id="269" r:id="rId7"/>
    <p:sldId id="261" r:id="rId8"/>
    <p:sldId id="272" r:id="rId9"/>
    <p:sldId id="262" r:id="rId10"/>
    <p:sldId id="274" r:id="rId11"/>
    <p:sldId id="28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4738" autoAdjust="0"/>
  </p:normalViewPr>
  <p:slideViewPr>
    <p:cSldViewPr snapToGrid="0">
      <p:cViewPr varScale="1">
        <p:scale>
          <a:sx n="97" d="100"/>
          <a:sy n="97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C4EB-741C-46AC-ACC7-C6BD45D1E9A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A1A26-A095-45B7-AC9F-041832E92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2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06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17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97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1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52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Dice Roll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Dice Roll? Dice Roll is a game of luck, the objective is to obtain the highest score, by rolling two or more identical values. The game will end once all the dice have different values. </a:t>
            </a:r>
          </a:p>
          <a:p>
            <a:r>
              <a:rPr lang="en-US" dirty="0"/>
              <a:t>Dice Roll utilizes the sensor Accelerometer, to simulate the ability of rolling dice. </a:t>
            </a:r>
          </a:p>
          <a:p>
            <a:r>
              <a:rPr lang="en-US" dirty="0"/>
              <a:t>Maximum of 5 dice, minimum of 2.</a:t>
            </a:r>
          </a:p>
          <a:p>
            <a:r>
              <a:rPr lang="en-US" dirty="0"/>
              <a:t>Will show the values, if the dice have identical values.  </a:t>
            </a:r>
          </a:p>
          <a:p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5045" y="2514600"/>
            <a:ext cx="5178323" cy="291280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655045" y="5512496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5: Dice Roll interface (Martin)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Hooray you’ve won!!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Upon winning the game.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Allows the player to use their previous name, throughout multiple games.</a:t>
            </a:r>
          </a:p>
          <a:p>
            <a:r>
              <a:rPr lang="en-AU" dirty="0"/>
              <a:t>Displays score, and time of last game session. </a:t>
            </a:r>
          </a:p>
          <a:p>
            <a:r>
              <a:rPr lang="en-AU" dirty="0"/>
              <a:t>Save button will only be enabled if the players score can be added to the leader board(top 20, or top 100).  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4955" y="2094886"/>
            <a:ext cx="2286645" cy="3624881"/>
          </a:xfrm>
        </p:spPr>
      </p:pic>
      <p:sp>
        <p:nvSpPr>
          <p:cNvPr id="7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77593" y="5814372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6: User input (Martin)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438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prototype: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Martin. </a:t>
            </a:r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is a Library Game Application Manager (LGAM).</a:t>
            </a:r>
          </a:p>
          <a:p>
            <a:r>
              <a:rPr lang="en-US" dirty="0"/>
              <a:t>It is designed for the Android OS, featuring 2 different games:</a:t>
            </a:r>
          </a:p>
          <a:p>
            <a:pPr lvl="1"/>
            <a:r>
              <a:rPr lang="en-US" dirty="0"/>
              <a:t>Towers of Hanoi</a:t>
            </a:r>
          </a:p>
          <a:p>
            <a:pPr lvl="1"/>
            <a:r>
              <a:rPr lang="en-US" dirty="0"/>
              <a:t>Dice Roll (Original)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From development to a working prototype (written in C#), we have utilized and incorporated into the application: </a:t>
            </a:r>
          </a:p>
          <a:p>
            <a:pPr lvl="1"/>
            <a:r>
              <a:rPr lang="en-US" dirty="0"/>
              <a:t>Event driven methods.</a:t>
            </a:r>
          </a:p>
          <a:p>
            <a:pPr lvl="1"/>
            <a:r>
              <a:rPr lang="en-US" dirty="0"/>
              <a:t>Sensors.</a:t>
            </a:r>
          </a:p>
          <a:p>
            <a:pPr lvl="1"/>
            <a:r>
              <a:rPr lang="en-US" dirty="0"/>
              <a:t>Extensible android storage (Could be either File based, or Relational base storage). </a:t>
            </a:r>
          </a:p>
          <a:p>
            <a:pPr lvl="1"/>
            <a:r>
              <a:rPr lang="en-US" dirty="0"/>
              <a:t>Robustness in terms of error handling. </a:t>
            </a:r>
          </a:p>
          <a:p>
            <a:pPr lvl="1"/>
            <a:r>
              <a:rPr lang="en-US" dirty="0"/>
              <a:t>Pleasing (and simple) user interfaces.</a:t>
            </a:r>
          </a:p>
          <a:p>
            <a:pPr lvl="1"/>
            <a:r>
              <a:rPr lang="en-US" dirty="0"/>
              <a:t>Intuitive navigation. 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game ill display a screen shot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917256" y="5846682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081705" y="5346624"/>
            <a:ext cx="1240628" cy="406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Version 1.0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799699" y="5393590"/>
            <a:ext cx="1161970" cy="406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Version 2.0</a:t>
            </a: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99" y="1731745"/>
            <a:ext cx="1933575" cy="3523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705" y="1746062"/>
            <a:ext cx="2035554" cy="35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Games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5448300"/>
            <a:ext cx="5182826" cy="308634"/>
          </a:xfrm>
        </p:spPr>
        <p:txBody>
          <a:bodyPr/>
          <a:lstStyle/>
          <a:p>
            <a:pPr algn="r"/>
            <a:r>
              <a:rPr lang="en-US" sz="1600" dirty="0"/>
              <a:t>Figure 2: Menu Interface (Martin)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25" y="1276986"/>
            <a:ext cx="2508975" cy="4092515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3" y="2533014"/>
            <a:ext cx="4107785" cy="3741738"/>
          </a:xfrm>
        </p:spPr>
        <p:txBody>
          <a:bodyPr/>
          <a:lstStyle/>
          <a:p>
            <a:r>
              <a:rPr lang="en-US" dirty="0"/>
              <a:t>leaderboard interface shared across games.</a:t>
            </a:r>
          </a:p>
          <a:p>
            <a:r>
              <a:rPr lang="en-US" dirty="0"/>
              <a:t>Leaderboard is a scrollable list is updated from local database in the application.</a:t>
            </a:r>
          </a:p>
          <a:p>
            <a:r>
              <a:rPr lang="en-US" dirty="0"/>
              <a:t>Shows top 20 or 100 players.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445560" y="5480599"/>
            <a:ext cx="2574186" cy="409267"/>
          </a:xfrm>
        </p:spPr>
        <p:txBody>
          <a:bodyPr/>
          <a:lstStyle/>
          <a:p>
            <a:r>
              <a:rPr lang="en-US" sz="1600" dirty="0"/>
              <a:t>Local leaderboard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45560" y="1450250"/>
            <a:ext cx="2574187" cy="3846966"/>
          </a:xfrm>
        </p:spPr>
      </p:pic>
      <p:sp>
        <p:nvSpPr>
          <p:cNvPr id="10" name="Text Placeholder 7"/>
          <p:cNvSpPr txBox="1">
            <a:spLocks/>
          </p:cNvSpPr>
          <p:nvPr/>
        </p:nvSpPr>
        <p:spPr>
          <a:xfrm>
            <a:off x="6445560" y="5902464"/>
            <a:ext cx="4396339" cy="392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Figure</a:t>
            </a:r>
            <a:r>
              <a:rPr lang="en-AU" sz="1600" dirty="0"/>
              <a:t> 3: </a:t>
            </a:r>
            <a:r>
              <a:rPr lang="en-AU" sz="1600" dirty="0" err="1"/>
              <a:t>Leaderboard</a:t>
            </a:r>
            <a:r>
              <a:rPr lang="en-AU" sz="1600" dirty="0"/>
              <a:t> 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Towers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 dirty="0"/>
              <a:t>Player can increase number of disks, 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4: Towers of Hanoi interface (Ryan)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48" y="1886585"/>
            <a:ext cx="6077835" cy="3418781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Dice Roll: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 (LIVE DEMONSTRATION BY MARTIN):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1004</TotalTime>
  <Words>537</Words>
  <Application>Microsoft Office PowerPoint</Application>
  <PresentationFormat>Widescreen</PresentationFormat>
  <Paragraphs>68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S.C.a.R. arcade</vt:lpstr>
      <vt:lpstr>What is S.C.a.R. arcade?</vt:lpstr>
      <vt:lpstr>Why our application?</vt:lpstr>
      <vt:lpstr>Game selection interface</vt:lpstr>
      <vt:lpstr>Game menu interface</vt:lpstr>
      <vt:lpstr>Leaderboard Interface</vt:lpstr>
      <vt:lpstr>Towers of Hanoi:</vt:lpstr>
      <vt:lpstr>Towers of Hanoi interface:</vt:lpstr>
      <vt:lpstr>Dice Roll:</vt:lpstr>
      <vt:lpstr>Dice Roll interface:</vt:lpstr>
      <vt:lpstr>Hooray you’ve won!!</vt:lpstr>
      <vt:lpstr>Working prototype: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.</cp:lastModifiedBy>
  <cp:revision>433</cp:revision>
  <dcterms:created xsi:type="dcterms:W3CDTF">2017-03-13T01:10:09Z</dcterms:created>
  <dcterms:modified xsi:type="dcterms:W3CDTF">2017-05-21T03:21:59Z</dcterms:modified>
</cp:coreProperties>
</file>