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67" r:id="rId4"/>
    <p:sldId id="271" r:id="rId5"/>
    <p:sldId id="265" r:id="rId6"/>
    <p:sldId id="268" r:id="rId7"/>
    <p:sldId id="269" r:id="rId8"/>
    <p:sldId id="276" r:id="rId9"/>
    <p:sldId id="261" r:id="rId10"/>
    <p:sldId id="272" r:id="rId11"/>
    <p:sldId id="275" r:id="rId12"/>
    <p:sldId id="262" r:id="rId13"/>
    <p:sldId id="274" r:id="rId14"/>
    <p:sldId id="270" r:id="rId15"/>
    <p:sldId id="277" r:id="rId16"/>
    <p:sldId id="278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95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6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3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66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00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83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65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57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5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9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9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1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2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7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0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35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S.C.a.R</a:t>
            </a:r>
            <a:r>
              <a:rPr lang="en-US" dirty="0"/>
              <a:t>. arcade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Saxon, Ryan and MARTIN.</a:t>
            </a:r>
          </a:p>
        </p:txBody>
      </p:sp>
    </p:spTree>
    <p:extLst>
      <p:ext uri="{BB962C8B-B14F-4D97-AF65-F5344CB8AC3E}">
        <p14:creationId xmlns:p14="http://schemas.microsoft.com/office/powerpoint/2010/main" val="5366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interface: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1" y="1270681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10" y="1880281"/>
            <a:ext cx="4396339" cy="3741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timer will be recorded and be viewable from the leaderboard.</a:t>
            </a:r>
          </a:p>
          <a:p>
            <a:r>
              <a:rPr lang="en-US" dirty="0"/>
              <a:t>Once the game has ended the score will be submitted for evaluation to the leaderboard.</a:t>
            </a:r>
          </a:p>
          <a:p>
            <a:r>
              <a:rPr lang="en-US" dirty="0"/>
              <a:t>Disks will display numbers to make it easier to differentiate. </a:t>
            </a:r>
          </a:p>
          <a:p>
            <a:r>
              <a:rPr lang="en-US" dirty="0"/>
              <a:t>Optimal number of moves will also be displayed as to challenge the player. </a:t>
            </a:r>
          </a:p>
          <a:p>
            <a:r>
              <a:rPr lang="en-US"/>
              <a:t>Player can </a:t>
            </a:r>
            <a:r>
              <a:rPr lang="en-US" dirty="0"/>
              <a:t>increase number </a:t>
            </a:r>
            <a:r>
              <a:rPr lang="en-US"/>
              <a:t>of disks, </a:t>
            </a:r>
            <a:r>
              <a:rPr lang="en-US" dirty="0"/>
              <a:t>but cannot increase the number of poles.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3760" y="5094290"/>
            <a:ext cx="5275901" cy="576262"/>
          </a:xfrm>
        </p:spPr>
        <p:txBody>
          <a:bodyPr/>
          <a:lstStyle/>
          <a:p>
            <a:r>
              <a:rPr lang="en-US" sz="1400" dirty="0"/>
              <a:t>Figure 3: Tower of Hanoi interface (Ryan)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233759" y="2003437"/>
            <a:ext cx="5275901" cy="2967694"/>
          </a:xfrm>
        </p:spPr>
      </p:pic>
    </p:spTree>
    <p:extLst>
      <p:ext uri="{BB962C8B-B14F-4D97-AF65-F5344CB8AC3E}">
        <p14:creationId xmlns:p14="http://schemas.microsoft.com/office/powerpoint/2010/main" val="108671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Problems/Solutions: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338263"/>
            <a:ext cx="4396338" cy="576262"/>
          </a:xfrm>
        </p:spPr>
        <p:txBody>
          <a:bodyPr/>
          <a:lstStyle/>
          <a:p>
            <a:r>
              <a:rPr lang="en-US" dirty="0"/>
              <a:t>Problems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412" y="1966912"/>
            <a:ext cx="4396339" cy="452913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Drag, and drop functionality. 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Event handlers will not be triggered correctly or at all.</a:t>
            </a:r>
          </a:p>
          <a:p>
            <a:pPr>
              <a:buFont typeface="+mj-lt"/>
              <a:buAutoNum type="arabicPeriod"/>
            </a:pPr>
            <a:r>
              <a:rPr lang="en-US" dirty="0"/>
              <a:t>Image sizes.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Images decrease in size as number of disks are created, with distance between disks increase.</a:t>
            </a:r>
          </a:p>
          <a:p>
            <a:pPr>
              <a:buFont typeface="+mj-lt"/>
              <a:buAutoNum type="arabicPeriod"/>
            </a:pPr>
            <a:r>
              <a:rPr lang="en-US" dirty="0"/>
              <a:t>Freedom of customization.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Implementing game logic.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Incorrect functions not being implemented correctly.</a:t>
            </a:r>
          </a:p>
          <a:p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7751" y="1285876"/>
            <a:ext cx="4396339" cy="576262"/>
          </a:xfrm>
        </p:spPr>
        <p:txBody>
          <a:bodyPr/>
          <a:lstStyle/>
          <a:p>
            <a:r>
              <a:rPr lang="en-US" dirty="0"/>
              <a:t>Solutions: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7750" y="1919287"/>
            <a:ext cx="5193084" cy="4552949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Drag and drop: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Additional research into user input data collection, for triggering key event handlers.</a:t>
            </a:r>
          </a:p>
          <a:p>
            <a:pPr>
              <a:buFont typeface="+mj-lt"/>
              <a:buAutoNum type="arabicPeriod"/>
            </a:pPr>
            <a:r>
              <a:rPr lang="en-US" dirty="0"/>
              <a:t>Image size: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Downscaling image resolution to fit a desired screen.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Setting an image size to a set value. </a:t>
            </a:r>
          </a:p>
          <a:p>
            <a:pPr>
              <a:buFont typeface="+mj-lt"/>
              <a:buAutoNum type="arabicPeriod"/>
            </a:pPr>
            <a:r>
              <a:rPr lang="en-US" dirty="0"/>
              <a:t>Freedom of customization: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Limit number of disks.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Fixed number of poles.</a:t>
            </a:r>
          </a:p>
          <a:p>
            <a:pPr>
              <a:buFont typeface="+mj-lt"/>
              <a:buAutoNum type="arabicPeriod"/>
            </a:pPr>
            <a:r>
              <a:rPr lang="en-US" dirty="0"/>
              <a:t>Game logic: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Research into the rules of the game and its components.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665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Test (Deck of Cards)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Saxon:</a:t>
            </a:r>
          </a:p>
        </p:txBody>
      </p:sp>
    </p:spTree>
    <p:extLst>
      <p:ext uri="{BB962C8B-B14F-4D97-AF65-F5344CB8AC3E}">
        <p14:creationId xmlns:p14="http://schemas.microsoft.com/office/powerpoint/2010/main" val="58155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Memory test: hint will disabled, number of cards will increase, and cards will re-shuffle upon fail.</a:t>
            </a:r>
          </a:p>
          <a:p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09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227"/>
          </a:xfrm>
        </p:spPr>
        <p:txBody>
          <a:bodyPr/>
          <a:lstStyle/>
          <a:p>
            <a:r>
              <a:rPr lang="en-US" dirty="0"/>
              <a:t>Optional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33920"/>
            <a:ext cx="10178907" cy="4987637"/>
          </a:xfrm>
        </p:spPr>
        <p:txBody>
          <a:bodyPr/>
          <a:lstStyle/>
          <a:p>
            <a:r>
              <a:rPr lang="en-US" dirty="0"/>
              <a:t>Adjustable games library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Add/Remove games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Customizable ordering of games in menu: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dirty="0"/>
              <a:t>Alphabetically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dirty="0"/>
              <a:t>Or by the user’s preference.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Additional games available through cloud</a:t>
            </a:r>
          </a:p>
          <a:p>
            <a:r>
              <a:rPr lang="en-US" dirty="0"/>
              <a:t>Cloud-based Leaderboard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Track country data (Google maps API?)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Single database stored on cloud (top 100)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08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INFT2050 Techniques used in this application.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Layout manager: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Positioning of key components.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Modulization of distinct components.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UI design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Decluttered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Avoiding colour confrontation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User friendly controls scheme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Graphics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Simple graphics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Sprite Generation </a:t>
            </a:r>
          </a:p>
        </p:txBody>
      </p:sp>
    </p:spTree>
    <p:extLst>
      <p:ext uri="{BB962C8B-B14F-4D97-AF65-F5344CB8AC3E}">
        <p14:creationId xmlns:p14="http://schemas.microsoft.com/office/powerpoint/2010/main" val="413980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required and where to find them.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Sprite Generation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www.Spritmakingtutorial.com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0267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 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7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S.C.a.R</a:t>
            </a:r>
            <a:r>
              <a:rPr lang="en-US" dirty="0"/>
              <a:t>. arcade?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56151"/>
            <a:ext cx="9444995" cy="4771394"/>
          </a:xfrm>
        </p:spPr>
        <p:txBody>
          <a:bodyPr/>
          <a:lstStyle/>
          <a:p>
            <a:r>
              <a:rPr lang="en-US" dirty="0"/>
              <a:t>A game arcade designed for the Android OS, featuring 2 different games:</a:t>
            </a:r>
          </a:p>
          <a:p>
            <a:pPr lvl="1"/>
            <a:r>
              <a:rPr lang="en-US" dirty="0"/>
              <a:t>Tower of Hanoi</a:t>
            </a:r>
          </a:p>
          <a:p>
            <a:pPr lvl="1"/>
            <a:r>
              <a:rPr lang="en-US" dirty="0"/>
              <a:t>Picture Memory test.</a:t>
            </a:r>
          </a:p>
          <a:p>
            <a:r>
              <a:rPr lang="en-US" dirty="0"/>
              <a:t>Possible stretch goals:</a:t>
            </a:r>
          </a:p>
          <a:p>
            <a:pPr lvl="1"/>
            <a:r>
              <a:rPr lang="en-US" dirty="0"/>
              <a:t>Features cloud-integrated leaderboards.</a:t>
            </a:r>
          </a:p>
          <a:p>
            <a:pPr lvl="1"/>
            <a:r>
              <a:rPr lang="en-US" dirty="0"/>
              <a:t>Adjustable games library.</a:t>
            </a:r>
          </a:p>
          <a:p>
            <a:pPr lvl="1"/>
            <a:r>
              <a:rPr lang="en-US" dirty="0"/>
              <a:t>Possible third game implemented.</a:t>
            </a:r>
          </a:p>
        </p:txBody>
      </p:sp>
    </p:spTree>
    <p:extLst>
      <p:ext uri="{BB962C8B-B14F-4D97-AF65-F5344CB8AC3E}">
        <p14:creationId xmlns:p14="http://schemas.microsoft.com/office/powerpoint/2010/main" val="321698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game arcade?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240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Developing games provides us the opportunity to utilize the skills taught in this course related to mobile application development, including:</a:t>
            </a:r>
          </a:p>
          <a:p>
            <a:pPr lvl="1"/>
            <a:r>
              <a:rPr lang="en-US" dirty="0"/>
              <a:t>Programming with C#</a:t>
            </a:r>
          </a:p>
          <a:p>
            <a:pPr lvl="1"/>
            <a:r>
              <a:rPr lang="en-US" dirty="0"/>
              <a:t>Event driven programming</a:t>
            </a:r>
          </a:p>
          <a:p>
            <a:pPr lvl="1"/>
            <a:r>
              <a:rPr lang="en-US" dirty="0"/>
              <a:t>Use of sensors</a:t>
            </a:r>
          </a:p>
          <a:p>
            <a:pPr lvl="1"/>
            <a:r>
              <a:rPr lang="en-US" dirty="0"/>
              <a:t>Utilizing cloud services</a:t>
            </a:r>
          </a:p>
          <a:p>
            <a:r>
              <a:rPr lang="en-US" dirty="0"/>
              <a:t>Additionally, game development is a sensible, realistic goal because the foundational knowledge has been provided; it just needs to be expanded upon.</a:t>
            </a:r>
          </a:p>
        </p:txBody>
      </p:sp>
    </p:spTree>
    <p:extLst>
      <p:ext uri="{BB962C8B-B14F-4D97-AF65-F5344CB8AC3E}">
        <p14:creationId xmlns:p14="http://schemas.microsoft.com/office/powerpoint/2010/main" val="58254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Plan:</a:t>
            </a:r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579398"/>
              </p:ext>
            </p:extLst>
          </p:nvPr>
        </p:nvGraphicFramePr>
        <p:xfrm>
          <a:off x="778427" y="1219682"/>
          <a:ext cx="9918148" cy="5540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548">
                  <a:extLst>
                    <a:ext uri="{9D8B030D-6E8A-4147-A177-3AD203B41FA5}">
                      <a16:colId xmlns:a16="http://schemas.microsoft.com/office/drawing/2014/main" val="1147423011"/>
                    </a:ext>
                  </a:extLst>
                </a:gridCol>
                <a:gridCol w="8610600">
                  <a:extLst>
                    <a:ext uri="{9D8B030D-6E8A-4147-A177-3AD203B41FA5}">
                      <a16:colId xmlns:a16="http://schemas.microsoft.com/office/drawing/2014/main" val="3114691219"/>
                    </a:ext>
                  </a:extLst>
                </a:gridCol>
              </a:tblGrid>
              <a:tr h="571883">
                <a:tc>
                  <a:txBody>
                    <a:bodyPr/>
                    <a:lstStyle/>
                    <a:p>
                      <a:r>
                        <a:rPr lang="en-US" dirty="0"/>
                        <a:t>Phase:</a:t>
                      </a:r>
                      <a:r>
                        <a:rPr lang="en-US" baseline="0" dirty="0"/>
                        <a:t>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Description: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81404"/>
                  </a:ext>
                </a:extLst>
              </a:tr>
              <a:tr h="14127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Interface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Navigational</a:t>
                      </a:r>
                      <a:r>
                        <a:rPr lang="en-US" baseline="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 mapping of application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Games to be implemented.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Leaderboard. 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36057"/>
                  </a:ext>
                </a:extLst>
              </a:tr>
              <a:tr h="14127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Prototype: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Build interfaces (game, menu)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from design plan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Connect games, and menus together.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Build prototype of games.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Leaderboard (storage). 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84983"/>
                  </a:ext>
                </a:extLst>
              </a:tr>
              <a:tr h="114786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Navigational</a:t>
                      </a:r>
                      <a:r>
                        <a:rPr lang="en-US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mapping.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Different phone specifications (screen size, and android version).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User inputs.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Leaderboard.</a:t>
                      </a:r>
                      <a:endParaRPr lang="en-AU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28105"/>
                  </a:ext>
                </a:extLst>
              </a:tr>
              <a:tr h="57982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Finalize</a:t>
                      </a:r>
                      <a:r>
                        <a:rPr lang="en-US" baseline="0" dirty="0"/>
                        <a:t>, and </a:t>
                      </a:r>
                      <a:r>
                        <a:rPr lang="en-US" dirty="0"/>
                        <a:t>Deploy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55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82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selection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34" y="1731745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943276" y="2308007"/>
            <a:ext cx="4556375" cy="37417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the screen that users are presented with upon starting the application.</a:t>
            </a:r>
          </a:p>
          <a:p>
            <a:r>
              <a:rPr lang="en-US" dirty="0"/>
              <a:t>Linear layout(vertical) with selectable buttons to run a specific game.</a:t>
            </a:r>
          </a:p>
          <a:p>
            <a:r>
              <a:rPr lang="en-US" dirty="0"/>
              <a:t>Each item will display the name, and a button to show description/rules of the game.</a:t>
            </a:r>
          </a:p>
          <a:p>
            <a:r>
              <a:rPr lang="en-US" dirty="0"/>
              <a:t>Simple, informative, conveys all necessary information while efficiently using screen ‘real-estate’.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5627070" y="4370300"/>
            <a:ext cx="4511842" cy="406126"/>
          </a:xfrm>
        </p:spPr>
        <p:txBody>
          <a:bodyPr/>
          <a:lstStyle/>
          <a:p>
            <a:r>
              <a:rPr lang="en-US" sz="1400" dirty="0"/>
              <a:t>Figure 1: Game selection interface v.1 (Ryan)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27070" y="2107131"/>
            <a:ext cx="4354328" cy="2368617"/>
          </a:xfrm>
        </p:spPr>
      </p:pic>
    </p:spTree>
    <p:extLst>
      <p:ext uri="{BB962C8B-B14F-4D97-AF65-F5344CB8AC3E}">
        <p14:creationId xmlns:p14="http://schemas.microsoft.com/office/powerpoint/2010/main" val="372120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Generic game menu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928" y="1276986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927" y="1886586"/>
            <a:ext cx="5692124" cy="3741738"/>
          </a:xfrm>
        </p:spPr>
        <p:txBody>
          <a:bodyPr>
            <a:normAutofit/>
          </a:bodyPr>
          <a:lstStyle/>
          <a:p>
            <a:r>
              <a:rPr lang="en-US" dirty="0"/>
              <a:t>Each game uses the same menu interface, providing a consistent look and feel across the application.</a:t>
            </a:r>
          </a:p>
          <a:p>
            <a:r>
              <a:rPr lang="en-US" dirty="0"/>
              <a:t>Aesthetic variations can be applied to uniquely identify games (colour scheme, diffused background, game title).</a:t>
            </a:r>
          </a:p>
          <a:p>
            <a:r>
              <a:rPr lang="en-US" dirty="0"/>
              <a:t>Each game will range in difficulty (information for difficulty will be provided in the description).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8487" y="5180672"/>
            <a:ext cx="4396339" cy="576262"/>
          </a:xfrm>
        </p:spPr>
        <p:txBody>
          <a:bodyPr/>
          <a:lstStyle/>
          <a:p>
            <a:pPr algn="r"/>
            <a:r>
              <a:rPr lang="en-US" sz="1600" dirty="0"/>
              <a:t>Figure 2: Menu Interface</a:t>
            </a:r>
          </a:p>
          <a:p>
            <a:pPr algn="r"/>
            <a:r>
              <a:rPr lang="en-US" sz="1600" dirty="0"/>
              <a:t>(Martin)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30347" r="29127"/>
          <a:stretch/>
        </p:blipFill>
        <p:spPr>
          <a:xfrm>
            <a:off x="6927326" y="1459240"/>
            <a:ext cx="2946347" cy="3574578"/>
          </a:xfrm>
        </p:spPr>
      </p:pic>
    </p:spTree>
    <p:extLst>
      <p:ext uri="{BB962C8B-B14F-4D97-AF65-F5344CB8AC3E}">
        <p14:creationId xmlns:p14="http://schemas.microsoft.com/office/powerpoint/2010/main" val="251670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Leaderboard Interface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6661067" cy="3741738"/>
          </a:xfrm>
        </p:spPr>
        <p:txBody>
          <a:bodyPr/>
          <a:lstStyle/>
          <a:p>
            <a:r>
              <a:rPr lang="en-US" dirty="0"/>
              <a:t>Generic leaderboard interface shared across games.</a:t>
            </a:r>
          </a:p>
          <a:p>
            <a:r>
              <a:rPr lang="en-US" dirty="0"/>
              <a:t>The background will be based upon game menu interface.</a:t>
            </a:r>
          </a:p>
          <a:p>
            <a:r>
              <a:rPr lang="en-US" dirty="0"/>
              <a:t>Leaderboard is a scrollable list updated from local database in the application.</a:t>
            </a:r>
          </a:p>
          <a:p>
            <a:r>
              <a:rPr lang="en-US" dirty="0"/>
              <a:t>Shows top 100 players.</a:t>
            </a:r>
          </a:p>
          <a:p>
            <a:r>
              <a:rPr lang="en-US" dirty="0"/>
              <a:t>Score from previous game is highlighted in leaderboard.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7002032" y="5797599"/>
            <a:ext cx="4396339" cy="576262"/>
          </a:xfrm>
        </p:spPr>
        <p:txBody>
          <a:bodyPr/>
          <a:lstStyle/>
          <a:p>
            <a:r>
              <a:rPr lang="en-US" sz="1600" dirty="0"/>
              <a:t>Figure</a:t>
            </a:r>
            <a:r>
              <a:rPr lang="en-AU" sz="1600" dirty="0"/>
              <a:t> 3: Leaderboard Interface</a:t>
            </a:r>
            <a:endParaRPr lang="en-US" sz="1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842" y="1905000"/>
            <a:ext cx="2286455" cy="4064810"/>
          </a:xfrm>
        </p:spPr>
      </p:pic>
    </p:spTree>
    <p:extLst>
      <p:ext uri="{BB962C8B-B14F-4D97-AF65-F5344CB8AC3E}">
        <p14:creationId xmlns:p14="http://schemas.microsoft.com/office/powerpoint/2010/main" val="374368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62343"/>
            <a:ext cx="9404723" cy="1400530"/>
          </a:xfrm>
        </p:spPr>
        <p:txBody>
          <a:bodyPr/>
          <a:lstStyle/>
          <a:p>
            <a:r>
              <a:rPr lang="en-US" dirty="0"/>
              <a:t>Issues anticipated, and solutions: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1480201"/>
            <a:ext cx="4396339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Deployment to various Android OS’s.</a:t>
            </a:r>
          </a:p>
          <a:p>
            <a:pPr>
              <a:buFont typeface="+mj-lt"/>
              <a:buAutoNum type="arabicPeriod"/>
            </a:pPr>
            <a:r>
              <a:rPr lang="en-US" dirty="0"/>
              <a:t>Unable to connect to cloud-services.</a:t>
            </a:r>
          </a:p>
          <a:p>
            <a:pPr>
              <a:buFont typeface="+mj-lt"/>
              <a:buAutoNum type="arabicPeriod"/>
            </a:pPr>
            <a:r>
              <a:rPr lang="en-US" dirty="0"/>
              <a:t>Unable to save necessary game data (scores, or game state). </a:t>
            </a:r>
          </a:p>
          <a:p>
            <a:pPr>
              <a:buFont typeface="+mj-lt"/>
              <a:buAutoNum type="arabicPeriod"/>
            </a:pPr>
            <a:r>
              <a:rPr lang="en-US" dirty="0"/>
              <a:t>Abnormalities in positioning application components.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072" y="1889553"/>
            <a:ext cx="5203223" cy="440536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Android OS:</a:t>
            </a:r>
          </a:p>
          <a:p>
            <a:pPr lvl="1"/>
            <a:r>
              <a:rPr lang="en-US" dirty="0"/>
              <a:t>Specify minimum Android OS.</a:t>
            </a:r>
          </a:p>
          <a:p>
            <a:pPr lvl="1"/>
            <a:r>
              <a:rPr lang="en-US" dirty="0"/>
              <a:t>Specify target Android OS. </a:t>
            </a:r>
          </a:p>
          <a:p>
            <a:pPr>
              <a:buFont typeface="+mj-lt"/>
              <a:buAutoNum type="arabicPeriod"/>
            </a:pPr>
            <a:r>
              <a:rPr lang="en-US" dirty="0"/>
              <a:t>cloud-services:</a:t>
            </a:r>
          </a:p>
          <a:p>
            <a:pPr lvl="1"/>
            <a:r>
              <a:rPr lang="en-US" dirty="0"/>
              <a:t>Upcoming class material.</a:t>
            </a:r>
          </a:p>
          <a:p>
            <a:pPr>
              <a:buFont typeface="+mj-lt"/>
              <a:buAutoNum type="arabicPeriod"/>
            </a:pPr>
            <a:r>
              <a:rPr lang="en-US" dirty="0"/>
              <a:t>Saving game data:</a:t>
            </a:r>
          </a:p>
          <a:p>
            <a:pPr lvl="1"/>
            <a:r>
              <a:rPr lang="en-US" dirty="0"/>
              <a:t>Implement procedures for saving, and updating high-scores. </a:t>
            </a:r>
          </a:p>
          <a:p>
            <a:pPr>
              <a:buFont typeface="+mj-lt"/>
              <a:buAutoNum type="arabicPeriod"/>
            </a:pPr>
            <a:r>
              <a:rPr lang="en-US" dirty="0"/>
              <a:t>Abnormalities: </a:t>
            </a:r>
          </a:p>
          <a:p>
            <a:pPr lvl="1"/>
            <a:r>
              <a:rPr lang="en-US" dirty="0"/>
              <a:t>Research components for layout. </a:t>
            </a:r>
          </a:p>
          <a:p>
            <a:pPr lvl="1"/>
            <a:r>
              <a:rPr lang="en-US" dirty="0"/>
              <a:t>Test different parameters, and layout managers. </a:t>
            </a:r>
          </a:p>
          <a:p>
            <a:pPr lvl="1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+mj-lt"/>
              <a:buAutoNum type="arabicPeriod"/>
            </a:pP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103312" y="1348895"/>
            <a:ext cx="455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Problems: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5538363" y="1322215"/>
            <a:ext cx="455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Solutions: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610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Tower of Hanoi: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Ryan:</a:t>
            </a:r>
          </a:p>
        </p:txBody>
      </p:sp>
    </p:spTree>
    <p:extLst>
      <p:ext uri="{BB962C8B-B14F-4D97-AF65-F5344CB8AC3E}">
        <p14:creationId xmlns:p14="http://schemas.microsoft.com/office/powerpoint/2010/main" val="993397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533</TotalTime>
  <Words>826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Courier New</vt:lpstr>
      <vt:lpstr>Wingdings</vt:lpstr>
      <vt:lpstr>Wingdings 3</vt:lpstr>
      <vt:lpstr>Ion</vt:lpstr>
      <vt:lpstr>S.C.a.R. arcade</vt:lpstr>
      <vt:lpstr>What is S.C.a.R. arcade?</vt:lpstr>
      <vt:lpstr>Why a game arcade?</vt:lpstr>
      <vt:lpstr>Development Plan:</vt:lpstr>
      <vt:lpstr>Game selection interface</vt:lpstr>
      <vt:lpstr>Generic game menu interface</vt:lpstr>
      <vt:lpstr>Leaderboard Interface</vt:lpstr>
      <vt:lpstr>Issues anticipated, and solutions:</vt:lpstr>
      <vt:lpstr>Tower of Hanoi:</vt:lpstr>
      <vt:lpstr>Tower of Hanoi interface:</vt:lpstr>
      <vt:lpstr>Tower of Hanoi Problems/Solutions:</vt:lpstr>
      <vt:lpstr>Memory Test (Deck of Cards)</vt:lpstr>
      <vt:lpstr>PowerPoint Presentation</vt:lpstr>
      <vt:lpstr>Optional Features</vt:lpstr>
      <vt:lpstr>INFT2050 Techniques used in this application.</vt:lpstr>
      <vt:lpstr>Resources required and where to find them.</vt:lpstr>
      <vt:lpstr>Thank you.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S.C.A.R Arcade</dc:title>
  <dc:creator>Ryan Cunneen</dc:creator>
  <cp:lastModifiedBy>Ryan .</cp:lastModifiedBy>
  <cp:revision>303</cp:revision>
  <dcterms:created xsi:type="dcterms:W3CDTF">2017-03-13T01:10:09Z</dcterms:created>
  <dcterms:modified xsi:type="dcterms:W3CDTF">2017-03-27T10:14:54Z</dcterms:modified>
</cp:coreProperties>
</file>