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7" r:id="rId4"/>
    <p:sldId id="265" r:id="rId5"/>
    <p:sldId id="268" r:id="rId6"/>
    <p:sldId id="269" r:id="rId7"/>
    <p:sldId id="261" r:id="rId8"/>
    <p:sldId id="262" r:id="rId9"/>
    <p:sldId id="263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S.C.A.</a:t>
            </a:r>
            <a:r>
              <a:rPr lang="en-US"/>
              <a:t>R arcade: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Charles, and Ryan.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FEATURE: CLOUD-BASED LEADERBOARDS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SCAR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arcade, featuring 3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cards)</a:t>
            </a:r>
          </a:p>
          <a:p>
            <a:pPr lvl="1"/>
            <a:r>
              <a:rPr lang="en-US" dirty="0"/>
              <a:t>Ball Maze (Gyroscope)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 ARCADE 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Selection Interface details: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Starting screen of the application.</a:t>
            </a:r>
          </a:p>
          <a:p>
            <a:r>
              <a:rPr lang="en-US" dirty="0"/>
              <a:t>Grid layout with clickable buttons to run a specific game.</a:t>
            </a:r>
          </a:p>
          <a:p>
            <a:r>
              <a:rPr lang="en-US" dirty="0"/>
              <a:t>Simple, informative, conveys all necessary information whilst cleverly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Game Selection Interface. Picture taken by Ryan.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3984" y="3073400"/>
            <a:ext cx="4831644" cy="2717800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INTERFACE: GENERIC MENU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game uses the same menu layout, providing a consistent look and feel across the application.</a:t>
            </a:r>
          </a:p>
          <a:p>
            <a:r>
              <a:rPr lang="en-US" dirty="0"/>
              <a:t>Aesthetic variations can be used to uniquely identify games (colour scheme, background, game title).</a:t>
            </a:r>
          </a:p>
          <a:p>
            <a:r>
              <a:rPr lang="en-US" dirty="0"/>
              <a:t>Each game will have 5 levels.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DESIGN CREATED BY CHARLES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3984" y="3073400"/>
            <a:ext cx="4831644" cy="2717800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 Maze (Gyroscope)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84</TotalTime>
  <Words>242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S.C.A.R arcade:</vt:lpstr>
      <vt:lpstr>What Is SCAR ARCADE?</vt:lpstr>
      <vt:lpstr>Why A GAME Arcade?</vt:lpstr>
      <vt:lpstr>SCAR ARCADE GAME Selection INTERFACE</vt:lpstr>
      <vt:lpstr>GAME INTERFACE: GENERIC MENU DESIGN</vt:lpstr>
      <vt:lpstr>LEADERBOARD DESIGN</vt:lpstr>
      <vt:lpstr>Tower Of Hanoi:</vt:lpstr>
      <vt:lpstr>Memory Test (Deck of Cards)</vt:lpstr>
      <vt:lpstr>Ball Maze (Gyroscope)</vt:lpstr>
      <vt:lpstr>OPTIONAL FEATURE: CLOUD-BASED LEADERBOARDS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Cunneen</cp:lastModifiedBy>
  <cp:revision>66</cp:revision>
  <dcterms:created xsi:type="dcterms:W3CDTF">2017-03-13T01:10:09Z</dcterms:created>
  <dcterms:modified xsi:type="dcterms:W3CDTF">2017-03-20T00:07:31Z</dcterms:modified>
</cp:coreProperties>
</file>