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71" r:id="rId8"/>
    <p:sldId id="261" r:id="rId9"/>
    <p:sldId id="262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S.C.a.R. </a:t>
            </a:r>
            <a:r>
              <a:rPr lang="en-US" dirty="0" smtClean="0"/>
              <a:t>a</a:t>
            </a:r>
            <a:r>
              <a:rPr lang="en-US" dirty="0" smtClean="0"/>
              <a:t>rcade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 smtClean="0"/>
              <a:t>Optional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 smtClean="0"/>
              <a:t>Adjustable games library</a:t>
            </a:r>
          </a:p>
          <a:p>
            <a:pPr lvl="1"/>
            <a:r>
              <a:rPr lang="en-US" dirty="0" smtClean="0"/>
              <a:t>Add/Remove games</a:t>
            </a:r>
          </a:p>
          <a:p>
            <a:pPr lvl="1"/>
            <a:r>
              <a:rPr lang="en-US" dirty="0" smtClean="0"/>
              <a:t>Additional games available through cloud</a:t>
            </a:r>
            <a:endParaRPr lang="en-US" dirty="0" smtClean="0"/>
          </a:p>
          <a:p>
            <a:r>
              <a:rPr lang="en-US" dirty="0" smtClean="0"/>
              <a:t>Cloud-based Leaderboard</a:t>
            </a:r>
          </a:p>
          <a:p>
            <a:pPr lvl="1"/>
            <a:r>
              <a:rPr lang="en-US" dirty="0" smtClean="0"/>
              <a:t>Track country data (Google maps API?)</a:t>
            </a:r>
          </a:p>
          <a:p>
            <a:pPr lvl="1"/>
            <a:r>
              <a:rPr lang="en-US" dirty="0" smtClean="0"/>
              <a:t>Single database stored on cloud (top 100)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S.C.a.R. arcade?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</a:t>
            </a:r>
            <a:r>
              <a:rPr lang="en-US" dirty="0" smtClean="0"/>
              <a:t>, initially </a:t>
            </a:r>
            <a:r>
              <a:rPr lang="en-US" dirty="0"/>
              <a:t>featuring </a:t>
            </a:r>
            <a:r>
              <a:rPr lang="en-US" dirty="0" smtClean="0"/>
              <a:t>2 </a:t>
            </a:r>
            <a:r>
              <a:rPr lang="en-US" dirty="0"/>
              <a:t>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Possible stretch goals:</a:t>
            </a:r>
            <a:endParaRPr lang="en-US" dirty="0" smtClean="0"/>
          </a:p>
          <a:p>
            <a:pPr lvl="1"/>
            <a:r>
              <a:rPr lang="en-US" dirty="0" smtClean="0"/>
              <a:t>Features cloud-integrated leaderboards.</a:t>
            </a:r>
          </a:p>
          <a:p>
            <a:pPr lvl="1"/>
            <a:r>
              <a:rPr lang="en-US" dirty="0" smtClean="0"/>
              <a:t>Adjustable games library.</a:t>
            </a:r>
            <a:endParaRPr lang="en-US" dirty="0"/>
          </a:p>
          <a:p>
            <a:pPr lvl="1"/>
            <a:r>
              <a:rPr lang="en-US" dirty="0" smtClean="0"/>
              <a:t>Discussed towards end of presentation.</a:t>
            </a:r>
          </a:p>
          <a:p>
            <a:pPr lvl="1"/>
            <a:r>
              <a:rPr lang="en-US" dirty="0" smtClean="0"/>
              <a:t>Possible third game implemented (Gyroscope ball maze).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/>
              <a:t>a</a:t>
            </a:r>
            <a:r>
              <a:rPr lang="en-US" dirty="0" smtClean="0"/>
              <a:t> game arcade?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</a:t>
            </a:r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Utilizing cloud services</a:t>
            </a:r>
            <a:endParaRPr lang="en-US" dirty="0"/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selection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is the </a:t>
            </a:r>
            <a:r>
              <a:rPr lang="en-US" dirty="0" smtClean="0"/>
              <a:t>screen that users are presented with upon starting the application.</a:t>
            </a:r>
            <a:endParaRPr lang="en-US" dirty="0"/>
          </a:p>
          <a:p>
            <a:r>
              <a:rPr lang="en-US" dirty="0"/>
              <a:t>Grid layout with </a:t>
            </a:r>
            <a:r>
              <a:rPr lang="en-US" dirty="0" smtClean="0"/>
              <a:t>selectable buttons </a:t>
            </a:r>
            <a:r>
              <a:rPr lang="en-US" dirty="0"/>
              <a:t>to run a specific game.</a:t>
            </a:r>
          </a:p>
          <a:p>
            <a:r>
              <a:rPr lang="en-US" dirty="0"/>
              <a:t>Simple, informative, conveys all necessary information </a:t>
            </a:r>
            <a:r>
              <a:rPr lang="en-US" dirty="0" smtClean="0"/>
              <a:t>while efficiently using screen </a:t>
            </a:r>
            <a:r>
              <a:rPr lang="en-US" dirty="0"/>
              <a:t>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557678" y="4377630"/>
            <a:ext cx="4511842" cy="406126"/>
          </a:xfrm>
        </p:spPr>
        <p:txBody>
          <a:bodyPr/>
          <a:lstStyle/>
          <a:p>
            <a:r>
              <a:rPr lang="en-US" sz="1400" dirty="0" smtClean="0"/>
              <a:t>Figure 1: Game selection interface v.1 (Ryan)</a:t>
            </a:r>
            <a:endParaRPr lang="en-US" sz="1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Generic game menu interface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game uses the same </a:t>
            </a:r>
            <a:r>
              <a:rPr lang="en-US" dirty="0" smtClean="0"/>
              <a:t>menu interface, </a:t>
            </a:r>
            <a:r>
              <a:rPr lang="en-US" dirty="0"/>
              <a:t>providing a consistent look and feel across the application.</a:t>
            </a:r>
          </a:p>
          <a:p>
            <a:r>
              <a:rPr lang="en-US" dirty="0"/>
              <a:t>Aesthetic variations can be </a:t>
            </a:r>
            <a:r>
              <a:rPr lang="en-US" dirty="0" smtClean="0"/>
              <a:t>applied to </a:t>
            </a:r>
            <a:r>
              <a:rPr lang="en-US" dirty="0"/>
              <a:t>uniquely identify games (colour scheme, background, game title).</a:t>
            </a:r>
          </a:p>
          <a:p>
            <a:r>
              <a:rPr lang="en-US" dirty="0"/>
              <a:t>Each game will have 5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Level 5 will have an exponentially high difficulty. </a:t>
            </a:r>
          </a:p>
          <a:p>
            <a:pPr lvl="1"/>
            <a:r>
              <a:rPr lang="en-US" dirty="0" smtClean="0"/>
              <a:t>Memory test: hint will disabled, number of cards will increase, and cards will re-shuffle upon fail.</a:t>
            </a:r>
          </a:p>
          <a:p>
            <a:pPr lvl="1"/>
            <a:r>
              <a:rPr lang="en-US" dirty="0" smtClean="0"/>
              <a:t>Tower of Hanoi: Number of disk will increase to 8, implemented timer.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 smtClean="0"/>
              <a:t>Figure 2: Menu Interface</a:t>
            </a:r>
          </a:p>
          <a:p>
            <a:pPr algn="r"/>
            <a:r>
              <a:rPr lang="en-US" sz="1600" dirty="0" smtClean="0"/>
              <a:t>(Charles)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 Interface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 smtClean="0"/>
              <a:t>Generic leaderboard interface shared across games.</a:t>
            </a:r>
          </a:p>
          <a:p>
            <a:r>
              <a:rPr lang="en-US" dirty="0" smtClean="0"/>
              <a:t>Game title colour scheme vary across games.</a:t>
            </a:r>
          </a:p>
          <a:p>
            <a:r>
              <a:rPr lang="en-US" dirty="0" smtClean="0"/>
              <a:t>Leaderboard is a scrollable list view updated from local database in the application.</a:t>
            </a:r>
          </a:p>
          <a:p>
            <a:r>
              <a:rPr lang="en-US" dirty="0" smtClean="0"/>
              <a:t>Shows top 100 players.</a:t>
            </a:r>
          </a:p>
          <a:p>
            <a:r>
              <a:rPr lang="en-US" dirty="0" smtClean="0"/>
              <a:t>Score from previous game is highlighted in leaderboard.</a:t>
            </a:r>
          </a:p>
          <a:p>
            <a:r>
              <a:rPr lang="en-US" dirty="0" smtClean="0"/>
              <a:t>Scores with matching name are highlighted in bold.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 smtClean="0"/>
              <a:t>Figure</a:t>
            </a:r>
            <a:r>
              <a:rPr lang="en-AU" sz="1600" dirty="0" smtClean="0"/>
              <a:t> 3: Leaderboard Interface</a:t>
            </a:r>
            <a:endParaRPr lang="en-US" sz="1600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Plan: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440873"/>
            <a:ext cx="4396339" cy="481546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</a:t>
            </a:r>
            <a:r>
              <a:rPr lang="en-US" dirty="0" smtClean="0"/>
              <a:t>of Hanoi</a:t>
            </a:r>
            <a:r>
              <a:rPr lang="en-US" dirty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Ryan: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Saxon: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404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Game selection interface</vt:lpstr>
      <vt:lpstr>Generic game menu interface</vt:lpstr>
      <vt:lpstr>Leaderboard Interface</vt:lpstr>
      <vt:lpstr>Development Plan:</vt:lpstr>
      <vt:lpstr>Tower of Hanoi:</vt:lpstr>
      <vt:lpstr>Memory Test (Deck of Cards)</vt:lpstr>
      <vt:lpstr>Optional Features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Cunneen</cp:lastModifiedBy>
  <cp:revision>123</cp:revision>
  <dcterms:created xsi:type="dcterms:W3CDTF">2017-03-13T01:10:09Z</dcterms:created>
  <dcterms:modified xsi:type="dcterms:W3CDTF">2017-03-20T02:21:01Z</dcterms:modified>
</cp:coreProperties>
</file>