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72" r:id="rId9"/>
    <p:sldId id="262" r:id="rId10"/>
    <p:sldId id="274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4738" autoAdjust="0"/>
  </p:normalViewPr>
  <p:slideViewPr>
    <p:cSldViewPr snapToGrid="0">
      <p:cViewPr varScale="1">
        <p:scale>
          <a:sx n="97" d="100"/>
          <a:sy n="97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C4EB-741C-46AC-ACC7-C6BD45D1E9A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1A26-A095-45B7-AC9F-041832E92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2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17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5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Dice Roll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Dice Roll? Dice Roll is a game of luck, the objective is to obtain the highest score, by rolling two or more identical values. The game will end once all the dice have different values. </a:t>
            </a:r>
          </a:p>
          <a:p>
            <a:r>
              <a:rPr lang="en-US" dirty="0"/>
              <a:t>Dice Roll utilizes the sensor Accelerometer, to simulate the ability of rolling dice. </a:t>
            </a:r>
          </a:p>
          <a:p>
            <a:r>
              <a:rPr lang="en-US" dirty="0"/>
              <a:t>Maximum of 5 dice, minimum of 2.</a:t>
            </a:r>
          </a:p>
          <a:p>
            <a:r>
              <a:rPr lang="en-US" dirty="0"/>
              <a:t>Will show the values, if the dice have identical values.  </a:t>
            </a:r>
          </a:p>
          <a:p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5" y="2514600"/>
            <a:ext cx="5178323" cy="291280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655045" y="5512496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5: Dice Roll interface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Hooray you’ve won!!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Upon winning the game.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Allows the player to use their previous name, throughout multiple games.</a:t>
            </a:r>
          </a:p>
          <a:p>
            <a:r>
              <a:rPr lang="en-AU" dirty="0"/>
              <a:t>Displays score, and time of last game session. </a:t>
            </a:r>
          </a:p>
          <a:p>
            <a:r>
              <a:rPr lang="en-AU" dirty="0"/>
              <a:t>Save button will only be enabled if the players score can be added to the leader board(top 20, or top 100). 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4955" y="2094886"/>
            <a:ext cx="2286645" cy="3624881"/>
          </a:xfrm>
        </p:spPr>
      </p:pic>
      <p:sp>
        <p:nvSpPr>
          <p:cNvPr id="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77593" y="5814372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6: User input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438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prototype: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Martin. </a:t>
            </a:r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is a Library Game Application Manager (LGAM).</a:t>
            </a:r>
          </a:p>
          <a:p>
            <a:r>
              <a:rPr lang="en-US" dirty="0"/>
              <a:t>It is designed for the Android OS, featuring 2 different games: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Dice Roll (Original)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From development to a working prototype (written in C#), we have utilized and incorporated into the application: </a:t>
            </a:r>
          </a:p>
          <a:p>
            <a:pPr lvl="1"/>
            <a:r>
              <a:rPr lang="en-US" dirty="0"/>
              <a:t>Event driven methods.</a:t>
            </a:r>
          </a:p>
          <a:p>
            <a:pPr lvl="1"/>
            <a:r>
              <a:rPr lang="en-US" dirty="0"/>
              <a:t>Sensors.</a:t>
            </a:r>
          </a:p>
          <a:p>
            <a:pPr lvl="1"/>
            <a:r>
              <a:rPr lang="en-US" dirty="0"/>
              <a:t>Extensible android storage (Could be either File based, or Relational base storage). </a:t>
            </a:r>
          </a:p>
          <a:p>
            <a:pPr lvl="1"/>
            <a:r>
              <a:rPr lang="en-US" dirty="0"/>
              <a:t>Robustness in terms of error handling. </a:t>
            </a:r>
          </a:p>
          <a:p>
            <a:pPr lvl="1"/>
            <a:r>
              <a:rPr lang="en-US" dirty="0"/>
              <a:t>Pleasing (and simple) user interfaces.</a:t>
            </a:r>
          </a:p>
          <a:p>
            <a:pPr lvl="1"/>
            <a:r>
              <a:rPr lang="en-US" dirty="0"/>
              <a:t>Intuitive navigation. 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game ill display a screen shot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917256" y="5846682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6" y="1731745"/>
            <a:ext cx="1933575" cy="3523072"/>
          </a:xfr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917256" y="5347686"/>
            <a:ext cx="1240628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1.0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798107" y="5394121"/>
            <a:ext cx="1161970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2.0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99" y="1731745"/>
            <a:ext cx="1933575" cy="35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Games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5448300"/>
            <a:ext cx="5182826" cy="308634"/>
          </a:xfrm>
        </p:spPr>
        <p:txBody>
          <a:bodyPr/>
          <a:lstStyle/>
          <a:p>
            <a:pPr algn="r"/>
            <a:r>
              <a:rPr lang="en-US" sz="1600" dirty="0"/>
              <a:t>Figure 2: Menu Interface (Martin)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5" y="1276986"/>
            <a:ext cx="2508975" cy="4092515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107785" cy="3741738"/>
          </a:xfrm>
        </p:spPr>
        <p:txBody>
          <a:bodyPr/>
          <a:lstStyle/>
          <a:p>
            <a:r>
              <a:rPr lang="en-US" dirty="0"/>
              <a:t>leaderboard interface shared across games.</a:t>
            </a:r>
          </a:p>
          <a:p>
            <a:r>
              <a:rPr lang="en-US" dirty="0"/>
              <a:t>Leaderboard is a scrollable list is updated from local database in the application.</a:t>
            </a:r>
          </a:p>
          <a:p>
            <a:r>
              <a:rPr lang="en-US" dirty="0"/>
              <a:t>Shows top 20 or 100 players.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23111" y="5401598"/>
            <a:ext cx="2574186" cy="409267"/>
          </a:xfrm>
        </p:spPr>
        <p:txBody>
          <a:bodyPr/>
          <a:lstStyle/>
          <a:p>
            <a:r>
              <a:rPr lang="en-US" sz="1600" dirty="0"/>
              <a:t>Local leaderboard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23110" y="1383795"/>
            <a:ext cx="2574187" cy="3846966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470" y="1383795"/>
            <a:ext cx="2574187" cy="3846966"/>
          </a:xfrm>
          <a:prstGeom prst="rect">
            <a:avLst/>
          </a:prstGeom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7301915" y="597786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/>
              <a:t>Figure</a:t>
            </a:r>
            <a:r>
              <a:rPr lang="en-AU" sz="1600"/>
              <a:t> 3: Leaderboard Interface</a:t>
            </a:r>
            <a:endParaRPr lang="en-US" sz="1600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75470" y="5401598"/>
            <a:ext cx="2574186" cy="409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/>
              <a:t>Online leaderboard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Towers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4: Towers of Hanoi interface (Ryan)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8" y="1886585"/>
            <a:ext cx="6077835" cy="3418781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Roll: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(LIVE DEMONSTRATION BY MARTIN):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990</TotalTime>
  <Words>539</Words>
  <Application>Microsoft Office PowerPoint</Application>
  <PresentationFormat>Widescreen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S.C.a.R. arcade</vt:lpstr>
      <vt:lpstr>What is S.C.a.R. arcade?</vt:lpstr>
      <vt:lpstr>Why our application?</vt:lpstr>
      <vt:lpstr>Game selection interface</vt:lpstr>
      <vt:lpstr>Game menu interface</vt:lpstr>
      <vt:lpstr>Leaderboard Interface</vt:lpstr>
      <vt:lpstr>Towers of Hanoi:</vt:lpstr>
      <vt:lpstr>Towers of Hanoi interface:</vt:lpstr>
      <vt:lpstr>Dice Roll:</vt:lpstr>
      <vt:lpstr>Dice Roll interface:</vt:lpstr>
      <vt:lpstr>Hooray you’ve won!!</vt:lpstr>
      <vt:lpstr>Working 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423</cp:revision>
  <dcterms:created xsi:type="dcterms:W3CDTF">2017-03-13T01:10:09Z</dcterms:created>
  <dcterms:modified xsi:type="dcterms:W3CDTF">2017-05-21T02:35:35Z</dcterms:modified>
</cp:coreProperties>
</file>