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0" r:id="rId15"/>
    <p:sldId id="277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S.C.a.R</a:t>
            </a:r>
            <a:r>
              <a:rPr lang="en-US" dirty="0" smtClean="0"/>
              <a:t>. arcade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</a:t>
            </a:r>
            <a:r>
              <a:rPr lang="en-US" dirty="0" smtClean="0"/>
              <a:t>leaderboard.</a:t>
            </a:r>
            <a:endParaRPr lang="en-US" dirty="0"/>
          </a:p>
          <a:p>
            <a:r>
              <a:rPr lang="en-US" dirty="0"/>
              <a:t>Once the game has </a:t>
            </a:r>
            <a:r>
              <a:rPr lang="en-US" dirty="0" smtClean="0"/>
              <a:t>ended </a:t>
            </a:r>
            <a:r>
              <a:rPr lang="en-US" dirty="0"/>
              <a:t>the score will be submitted </a:t>
            </a:r>
            <a:r>
              <a:rPr lang="en-US" dirty="0" smtClean="0"/>
              <a:t>for evaluation to the leaderboard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Disks </a:t>
            </a:r>
            <a:r>
              <a:rPr lang="en-US" dirty="0"/>
              <a:t>will display numbers to make it easier to differentiate. </a:t>
            </a:r>
          </a:p>
          <a:p>
            <a:r>
              <a:rPr lang="en-US" dirty="0"/>
              <a:t>O</a:t>
            </a:r>
            <a:r>
              <a:rPr lang="en-US" dirty="0" smtClean="0"/>
              <a:t>ptimal </a:t>
            </a:r>
            <a:r>
              <a:rPr lang="en-US" dirty="0"/>
              <a:t>number of moves will also be displayed as to challenge the </a:t>
            </a:r>
            <a:r>
              <a:rPr lang="en-US" dirty="0" smtClean="0"/>
              <a:t>player. </a:t>
            </a:r>
          </a:p>
          <a:p>
            <a:r>
              <a:rPr lang="en-US" smtClean="0"/>
              <a:t>Player can </a:t>
            </a:r>
            <a:r>
              <a:rPr lang="en-US" dirty="0" smtClean="0"/>
              <a:t>increase number </a:t>
            </a:r>
            <a:r>
              <a:rPr lang="en-US" smtClean="0"/>
              <a:t>of disks, </a:t>
            </a:r>
            <a:r>
              <a:rPr lang="en-US" dirty="0" smtClean="0"/>
              <a:t>but cannot increase the number of poles.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</a:t>
            </a:r>
            <a:r>
              <a:rPr lang="en-US" sz="1400" dirty="0" smtClean="0"/>
              <a:t>Hanoi Generic interface </a:t>
            </a:r>
            <a:r>
              <a:rPr lang="en-US" sz="1400" dirty="0"/>
              <a:t>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1880280"/>
            <a:ext cx="5275901" cy="3214009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 (Continued):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Drag, and drop.</a:t>
            </a:r>
          </a:p>
          <a:p>
            <a:r>
              <a:rPr lang="en-US" dirty="0" smtClean="0"/>
              <a:t>Image sizes.</a:t>
            </a:r>
          </a:p>
          <a:p>
            <a:r>
              <a:rPr lang="en-US" dirty="0" smtClean="0"/>
              <a:t>Freedom of customization.</a:t>
            </a:r>
          </a:p>
          <a:p>
            <a:r>
              <a:rPr lang="en-US" dirty="0" smtClean="0"/>
              <a:t>Implementing game logic.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Additional research into user input data collection, for triggering key event handlers.</a:t>
            </a:r>
          </a:p>
          <a:p>
            <a:r>
              <a:rPr lang="en-US" dirty="0" smtClean="0"/>
              <a:t>Downscaling image resolution to fit a desired screen.</a:t>
            </a:r>
          </a:p>
          <a:p>
            <a:r>
              <a:rPr lang="en-US" dirty="0" smtClean="0"/>
              <a:t>Creating min/max No. of disks.</a:t>
            </a:r>
          </a:p>
          <a:p>
            <a:r>
              <a:rPr lang="en-US" dirty="0" smtClean="0"/>
              <a:t>Fixed No. of poles.</a:t>
            </a:r>
          </a:p>
          <a:p>
            <a:r>
              <a:rPr lang="en-US" dirty="0" smtClean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test: hint will disabled, number of cards will increase, and cards will re-shuffle upon fail.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Layout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Decluttered 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Sprite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www.Spritmakingtutorial.com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S.C.a.R</a:t>
            </a:r>
            <a:r>
              <a:rPr lang="en-US" dirty="0" smtClean="0"/>
              <a:t>. arcade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</a:t>
            </a:r>
            <a:r>
              <a:rPr lang="en-US" dirty="0" smtClean="0"/>
              <a:t>arcade designed for the Android OS, featuring </a:t>
            </a:r>
            <a:r>
              <a:rPr lang="en-US" dirty="0"/>
              <a:t>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 smtClean="0"/>
              <a:t>Picture </a:t>
            </a:r>
            <a:r>
              <a:rPr lang="en-US" dirty="0"/>
              <a:t>M</a:t>
            </a:r>
            <a:r>
              <a:rPr lang="en-US" dirty="0" smtClean="0"/>
              <a:t>emory test.</a:t>
            </a:r>
            <a:endParaRPr lang="en-US" dirty="0"/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/>
              <a:t>third game </a:t>
            </a:r>
            <a:r>
              <a:rPr lang="en-US" dirty="0" smtClean="0"/>
              <a:t>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26126"/>
              </p:ext>
            </p:extLst>
          </p:nvPr>
        </p:nvGraphicFramePr>
        <p:xfrm>
          <a:off x="826052" y="1381607"/>
          <a:ext cx="9918148" cy="526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 smtClean="0"/>
                        <a:t>Phase:</a:t>
                      </a:r>
                      <a:r>
                        <a:rPr lang="en-US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 smtClean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Build interface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(from design plan)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Program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</a:t>
                      </a:r>
                      <a:r>
                        <a:rPr lang="en-US" baseline="0" dirty="0" smtClean="0"/>
                        <a:t>, and </a:t>
                      </a:r>
                      <a:r>
                        <a:rPr lang="en-US" dirty="0" smtClean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 smtClean="0"/>
              <a:t>Linear layout(vertical) </a:t>
            </a:r>
            <a:r>
              <a:rPr lang="en-US" dirty="0"/>
              <a:t>with selectable buttons to run a specific game.</a:t>
            </a:r>
          </a:p>
          <a:p>
            <a:r>
              <a:rPr lang="en-US" dirty="0"/>
              <a:t>Each item will display the name, and a button to show description/rules of the game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Simple</a:t>
            </a:r>
            <a:r>
              <a:rPr lang="en-US" dirty="0"/>
              <a:t>, informative, conveys all necessary information while efficiently using screen ‘real-estate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627070" y="437030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</a:t>
            </a:r>
            <a:r>
              <a:rPr lang="en-US" dirty="0" smtClean="0"/>
              <a:t>scheme, diffused </a:t>
            </a:r>
            <a:r>
              <a:rPr lang="en-US" dirty="0"/>
              <a:t>background, game title).</a:t>
            </a:r>
          </a:p>
          <a:p>
            <a:r>
              <a:rPr lang="en-US" dirty="0" smtClean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 smtClean="0"/>
              <a:t>(Martin)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 smtClean="0"/>
              <a:t>The background will be based upon game menu interface.</a:t>
            </a:r>
            <a:endParaRPr lang="en-US" dirty="0"/>
          </a:p>
          <a:p>
            <a:r>
              <a:rPr lang="en-US" dirty="0"/>
              <a:t>Leaderboard is a scrollable </a:t>
            </a:r>
            <a:r>
              <a:rPr lang="en-US" dirty="0" smtClean="0"/>
              <a:t>list updated </a:t>
            </a:r>
            <a:r>
              <a:rPr lang="en-US" dirty="0"/>
              <a:t>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 smtClean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Not connecting to cloud-services.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Abnormalities in positioning application components.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Android OS:</a:t>
            </a:r>
          </a:p>
          <a:p>
            <a:pPr lvl="1"/>
            <a:r>
              <a:rPr lang="en-US" dirty="0" smtClean="0"/>
              <a:t>Specify minimum Android OS.</a:t>
            </a:r>
          </a:p>
          <a:p>
            <a:pPr lvl="1"/>
            <a:r>
              <a:rPr lang="en-US" dirty="0" smtClean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cloud-services:</a:t>
            </a:r>
          </a:p>
          <a:p>
            <a:pPr lvl="1"/>
            <a:r>
              <a:rPr lang="en-US" dirty="0" smtClean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Saving game data:</a:t>
            </a:r>
          </a:p>
          <a:p>
            <a:pPr lvl="1"/>
            <a:r>
              <a:rPr lang="en-US" dirty="0" smtClean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Abnormalities: </a:t>
            </a:r>
          </a:p>
          <a:p>
            <a:pPr lvl="1"/>
            <a:r>
              <a:rPr lang="en-US" dirty="0" smtClean="0"/>
              <a:t>Research components for layout. </a:t>
            </a:r>
          </a:p>
          <a:p>
            <a:pPr lvl="1"/>
            <a:r>
              <a:rPr lang="en-US" dirty="0" smtClean="0"/>
              <a:t>Test different parameters, layout managers. </a:t>
            </a:r>
          </a:p>
          <a:p>
            <a:pPr lvl="1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480201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99653" y="1500211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738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(Continued):</vt:lpstr>
      <vt:lpstr>Memory Test (Deck of Cards)</vt:lpstr>
      <vt:lpstr>PowerPoint Presentation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Martin O'Connor</cp:lastModifiedBy>
  <cp:revision>263</cp:revision>
  <dcterms:created xsi:type="dcterms:W3CDTF">2017-03-13T01:10:09Z</dcterms:created>
  <dcterms:modified xsi:type="dcterms:W3CDTF">2017-03-27T04:31:41Z</dcterms:modified>
</cp:coreProperties>
</file>