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9CD7FB-0524-FB20-D3BE-32D4A5C1B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A56DBA2-45F9-BFE7-D87C-8FB171E71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09E3BA-17D5-3CE4-F3C5-C0278A7DF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585F8-0CFA-40D9-9FF7-EFD8D395CC75}" type="datetimeFigureOut">
              <a:rPr kumimoji="1" lang="ja-JP" altLang="en-US" smtClean="0"/>
              <a:t>2022/8/21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D8FE92-974B-CC15-807A-C892D6A0A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C1ECA8-67E0-53E0-5333-2AF2E0C85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257A-BF10-4BED-BCAA-E40F0DA58C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483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9728EC-C1DB-DFCC-8CEC-9A5B70D29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8D6A002-D20B-79DE-069E-38A4EDDAD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28EEB2-DBFF-3297-219A-4395562D0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585F8-0CFA-40D9-9FF7-EFD8D395CC75}" type="datetimeFigureOut">
              <a:rPr kumimoji="1" lang="ja-JP" altLang="en-US" smtClean="0"/>
              <a:t>2022/8/21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494D1E-82AC-E671-9700-F07EBD2DD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9E7EDF-AB6E-F005-7D88-74DE59545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257A-BF10-4BED-BCAA-E40F0DA58C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7677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28BFAFD-8419-73A1-8939-C46700EFD4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AC4710F-F6EA-06FB-34B7-E987B4B3B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314DDA-F9EA-32E5-8A9D-A23B7D95D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585F8-0CFA-40D9-9FF7-EFD8D395CC75}" type="datetimeFigureOut">
              <a:rPr kumimoji="1" lang="ja-JP" altLang="en-US" smtClean="0"/>
              <a:t>2022/8/21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2ADEAA-B3CA-FD55-5CE1-5917EF90F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213B75-C206-3B47-B93C-63FCA87E5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257A-BF10-4BED-BCAA-E40F0DA58C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048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C99EF9-159A-D0D9-89D2-928B1B9FF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A6B16F-1BF5-F1E6-9615-5C7EEAD82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96665A-D069-9EBA-8323-122D8DCBF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585F8-0CFA-40D9-9FF7-EFD8D395CC75}" type="datetimeFigureOut">
              <a:rPr kumimoji="1" lang="ja-JP" altLang="en-US" smtClean="0"/>
              <a:t>2022/8/21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9D5AA2-914F-9A05-5618-8DE439C9C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74B790-A242-E44F-6BC8-6DAF1B8C9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257A-BF10-4BED-BCAA-E40F0DA58C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4933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752812-FA24-9762-66CF-D12FE544C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3C0B97-235C-86C3-49BA-A2DD10CA7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905876-70AF-9DE3-5511-A5D3EFF0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585F8-0CFA-40D9-9FF7-EFD8D395CC75}" type="datetimeFigureOut">
              <a:rPr kumimoji="1" lang="ja-JP" altLang="en-US" smtClean="0"/>
              <a:t>2022/8/21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1F59B3-B406-0513-A3FE-BAA8C79CC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9460A5-4162-DC6F-24E4-41F8B237B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257A-BF10-4BED-BCAA-E40F0DA58C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2484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BDB30A-86DD-8D61-6ABC-7790694B1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FDBB32-A2D9-703C-CE38-A73A27928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41FEAD0-C551-709B-FDB6-D490B1597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51110DF-3011-8DF4-016A-8665D9E21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585F8-0CFA-40D9-9FF7-EFD8D395CC75}" type="datetimeFigureOut">
              <a:rPr kumimoji="1" lang="ja-JP" altLang="en-US" smtClean="0"/>
              <a:t>2022/8/21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8F963E4-0E27-0673-2497-04FF8B2A9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18EF012-441D-1551-8B3D-BE762CE0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257A-BF10-4BED-BCAA-E40F0DA58C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5372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933D0C-87B9-468B-358D-44065AAAB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A79F9C-0E97-D524-CCED-69C9CEF9D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2036A7-59D8-45AA-356A-20F396FAA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E052F5D-701F-FF8F-DA5E-E7A6E08391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14963AD-D846-FA26-8ACE-79E68EF5FB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5B34852-9DC7-C395-9285-48C01F02E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585F8-0CFA-40D9-9FF7-EFD8D395CC75}" type="datetimeFigureOut">
              <a:rPr kumimoji="1" lang="ja-JP" altLang="en-US" smtClean="0"/>
              <a:t>2022/8/21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19670BF-10A3-1DD8-44FA-E12523BDC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C157E76-45C5-77FF-C2F9-6E4AC5D16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257A-BF10-4BED-BCAA-E40F0DA58C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439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D0B9CF-7F92-D934-9F5D-64CE5047D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3F1EBC0-36F5-CD64-F565-E31EA3E33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585F8-0CFA-40D9-9FF7-EFD8D395CC75}" type="datetimeFigureOut">
              <a:rPr kumimoji="1" lang="ja-JP" altLang="en-US" smtClean="0"/>
              <a:t>2022/8/21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C8F719F-6F27-3FC2-7182-226F60442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A6234DA-B488-6A1C-B237-618E4912D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257A-BF10-4BED-BCAA-E40F0DA58C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2304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A312255-1759-FFC8-BC17-4A4B42F51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585F8-0CFA-40D9-9FF7-EFD8D395CC75}" type="datetimeFigureOut">
              <a:rPr kumimoji="1" lang="ja-JP" altLang="en-US" smtClean="0"/>
              <a:t>2022/8/21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68F837C-49DC-BF5D-AFBE-7114E0EBE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01FD41B-2F95-0E75-9904-B0B9A837B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257A-BF10-4BED-BCAA-E40F0DA58C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011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1230AD-F6FA-F3A3-BAF7-8CA5991A5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89C047-F043-4259-A1BB-D254E7F63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B76A179-DD55-DA47-B848-63002CD11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0416ED4-1737-8F94-FC2B-C09481CA3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585F8-0CFA-40D9-9FF7-EFD8D395CC75}" type="datetimeFigureOut">
              <a:rPr kumimoji="1" lang="ja-JP" altLang="en-US" smtClean="0"/>
              <a:t>2022/8/21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DCD61B-C21C-4FFF-D982-9DEE17675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6E1BE3-6C91-1C9C-05CD-6389B9DE3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257A-BF10-4BED-BCAA-E40F0DA58C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4437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DC365B-D893-F0D8-8E26-1FA112E4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BDFC723-601B-6A00-C701-06BC923374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F61657D-7559-8BC6-FA36-26B0B5665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5C1CCF3-0946-CA9B-9A6A-0E56296EE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585F8-0CFA-40D9-9FF7-EFD8D395CC75}" type="datetimeFigureOut">
              <a:rPr kumimoji="1" lang="ja-JP" altLang="en-US" smtClean="0"/>
              <a:t>2022/8/21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3B8C13-B3A4-8FA1-EA5C-B558F0A4B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E1EEAE2-2334-8AB0-D46E-055B9FE75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257A-BF10-4BED-BCAA-E40F0DA58C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4794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820DDAA-2D24-58AE-DF73-B5FE07D1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77C796-B94C-FC2C-E6DC-CC9B2A584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E32CF6-86C4-8AA1-46FD-C81943F869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585F8-0CFA-40D9-9FF7-EFD8D395CC75}" type="datetimeFigureOut">
              <a:rPr kumimoji="1" lang="ja-JP" altLang="en-US" smtClean="0"/>
              <a:t>2022/8/21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940614-A6D4-110F-4AC5-32D57713E4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0BF865-AA46-A282-AAF0-75F2933816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E257A-BF10-4BED-BCAA-E40F0DA58C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108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1ABDD21-8283-87CB-88DE-7D028320E530}"/>
              </a:ext>
            </a:extLst>
          </p:cNvPr>
          <p:cNvSpPr/>
          <p:nvPr/>
        </p:nvSpPr>
        <p:spPr>
          <a:xfrm>
            <a:off x="2058737" y="732589"/>
            <a:ext cx="4170947" cy="705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DC20855-3198-F3D3-0074-55526B273F6A}"/>
              </a:ext>
            </a:extLst>
          </p:cNvPr>
          <p:cNvSpPr/>
          <p:nvPr/>
        </p:nvSpPr>
        <p:spPr>
          <a:xfrm>
            <a:off x="6229684" y="1582820"/>
            <a:ext cx="4170947" cy="7058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2C1A248-1C1C-0925-CFDA-C2C329E0948E}"/>
              </a:ext>
            </a:extLst>
          </p:cNvPr>
          <p:cNvSpPr/>
          <p:nvPr/>
        </p:nvSpPr>
        <p:spPr>
          <a:xfrm>
            <a:off x="2058737" y="2975810"/>
            <a:ext cx="4170947" cy="705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D4EB90A-A7A0-93BA-7E6C-21B855D5ED41}"/>
              </a:ext>
            </a:extLst>
          </p:cNvPr>
          <p:cNvSpPr/>
          <p:nvPr/>
        </p:nvSpPr>
        <p:spPr>
          <a:xfrm>
            <a:off x="3598779" y="3834062"/>
            <a:ext cx="4170947" cy="7058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B07D9F3-586A-B093-B4EB-63C8457DF521}"/>
              </a:ext>
            </a:extLst>
          </p:cNvPr>
          <p:cNvSpPr/>
          <p:nvPr/>
        </p:nvSpPr>
        <p:spPr>
          <a:xfrm>
            <a:off x="2058737" y="1590841"/>
            <a:ext cx="4170947" cy="7058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0A7E590-EE52-EE4E-51A1-0165603E499C}"/>
              </a:ext>
            </a:extLst>
          </p:cNvPr>
          <p:cNvSpPr/>
          <p:nvPr/>
        </p:nvSpPr>
        <p:spPr>
          <a:xfrm>
            <a:off x="2058737" y="3834061"/>
            <a:ext cx="1540042" cy="7058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8813A50-691E-8BCC-74F1-AD9E5043A1A0}"/>
              </a:ext>
            </a:extLst>
          </p:cNvPr>
          <p:cNvSpPr/>
          <p:nvPr/>
        </p:nvSpPr>
        <p:spPr>
          <a:xfrm>
            <a:off x="2058737" y="4866103"/>
            <a:ext cx="4170947" cy="705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E3EE602-30FD-DD98-67A5-6620259F323C}"/>
              </a:ext>
            </a:extLst>
          </p:cNvPr>
          <p:cNvSpPr/>
          <p:nvPr/>
        </p:nvSpPr>
        <p:spPr>
          <a:xfrm>
            <a:off x="4946317" y="5769804"/>
            <a:ext cx="1283367" cy="7058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ED270F4-44B2-B498-72FB-08040CBAF0FA}"/>
              </a:ext>
            </a:extLst>
          </p:cNvPr>
          <p:cNvSpPr/>
          <p:nvPr/>
        </p:nvSpPr>
        <p:spPr>
          <a:xfrm>
            <a:off x="775370" y="5769804"/>
            <a:ext cx="4170947" cy="7058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EAA7CB4-BDAA-6B4F-3E85-6C3006772BFF}"/>
              </a:ext>
            </a:extLst>
          </p:cNvPr>
          <p:cNvSpPr/>
          <p:nvPr/>
        </p:nvSpPr>
        <p:spPr>
          <a:xfrm>
            <a:off x="2058737" y="6858000"/>
            <a:ext cx="4170947" cy="705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1E1793C-A5A1-25D7-DF45-1A0BB314F321}"/>
              </a:ext>
            </a:extLst>
          </p:cNvPr>
          <p:cNvSpPr/>
          <p:nvPr/>
        </p:nvSpPr>
        <p:spPr>
          <a:xfrm>
            <a:off x="2085473" y="7761701"/>
            <a:ext cx="4144211" cy="7058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564AE4B-F145-1D17-2604-BF4F3448F07D}"/>
              </a:ext>
            </a:extLst>
          </p:cNvPr>
          <p:cNvSpPr/>
          <p:nvPr/>
        </p:nvSpPr>
        <p:spPr>
          <a:xfrm>
            <a:off x="-2085474" y="7761701"/>
            <a:ext cx="4170947" cy="7058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09636D4-F7B4-C8DB-6B82-BEF4AB2A09FB}"/>
              </a:ext>
            </a:extLst>
          </p:cNvPr>
          <p:cNvSpPr txBox="1"/>
          <p:nvPr/>
        </p:nvSpPr>
        <p:spPr>
          <a:xfrm>
            <a:off x="2235200" y="145143"/>
            <a:ext cx="538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上を動かしたい</a:t>
            </a:r>
          </a:p>
        </p:txBody>
      </p:sp>
    </p:spTree>
    <p:extLst>
      <p:ext uri="{BB962C8B-B14F-4D97-AF65-F5344CB8AC3E}">
        <p14:creationId xmlns:p14="http://schemas.microsoft.com/office/powerpoint/2010/main" val="2952955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412FEE8-F5EF-62FF-1CAA-D057F567B32B}"/>
              </a:ext>
            </a:extLst>
          </p:cNvPr>
          <p:cNvSpPr/>
          <p:nvPr/>
        </p:nvSpPr>
        <p:spPr>
          <a:xfrm>
            <a:off x="1381436" y="1297091"/>
            <a:ext cx="1577091" cy="54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問題データ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7664EE5-5566-5F2F-6234-8FBAA4DE0ADF}"/>
              </a:ext>
            </a:extLst>
          </p:cNvPr>
          <p:cNvSpPr/>
          <p:nvPr/>
        </p:nvSpPr>
        <p:spPr>
          <a:xfrm>
            <a:off x="2958527" y="652092"/>
            <a:ext cx="2816344" cy="5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元データ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9C66588-36FE-230C-B743-CB5830A9732D}"/>
              </a:ext>
            </a:extLst>
          </p:cNvPr>
          <p:cNvSpPr txBox="1"/>
          <p:nvPr/>
        </p:nvSpPr>
        <p:spPr>
          <a:xfrm>
            <a:off x="476584" y="467426"/>
            <a:ext cx="161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①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F319FE0B-E2A9-9317-3675-97DBA5343AD4}"/>
              </a:ext>
            </a:extLst>
          </p:cNvPr>
          <p:cNvSpPr/>
          <p:nvPr/>
        </p:nvSpPr>
        <p:spPr>
          <a:xfrm>
            <a:off x="2317608" y="2939493"/>
            <a:ext cx="1577090" cy="54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F2589F3F-8D50-1909-3867-E25450F5C15A}"/>
              </a:ext>
            </a:extLst>
          </p:cNvPr>
          <p:cNvSpPr/>
          <p:nvPr/>
        </p:nvSpPr>
        <p:spPr>
          <a:xfrm>
            <a:off x="2958527" y="2312462"/>
            <a:ext cx="2816344" cy="5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2BB0325-35CB-58FE-547C-3C58E970B383}"/>
              </a:ext>
            </a:extLst>
          </p:cNvPr>
          <p:cNvSpPr txBox="1"/>
          <p:nvPr/>
        </p:nvSpPr>
        <p:spPr>
          <a:xfrm>
            <a:off x="476584" y="2127796"/>
            <a:ext cx="161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②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D1B465E-645A-92A2-9516-79C4CA957A61}"/>
              </a:ext>
            </a:extLst>
          </p:cNvPr>
          <p:cNvSpPr/>
          <p:nvPr/>
        </p:nvSpPr>
        <p:spPr>
          <a:xfrm>
            <a:off x="3578154" y="4581895"/>
            <a:ext cx="1577090" cy="54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430CFD8C-BAE1-7707-01D2-E19E4CE4527D}"/>
              </a:ext>
            </a:extLst>
          </p:cNvPr>
          <p:cNvSpPr/>
          <p:nvPr/>
        </p:nvSpPr>
        <p:spPr>
          <a:xfrm>
            <a:off x="2958527" y="3851799"/>
            <a:ext cx="2816344" cy="5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E4E1403-CC0A-C870-75E4-D1C8546BBB71}"/>
              </a:ext>
            </a:extLst>
          </p:cNvPr>
          <p:cNvSpPr txBox="1"/>
          <p:nvPr/>
        </p:nvSpPr>
        <p:spPr>
          <a:xfrm>
            <a:off x="476584" y="3667133"/>
            <a:ext cx="161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③</a:t>
            </a:r>
            <a:endParaRPr kumimoji="1" lang="ja-JP" altLang="en-US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0ABD0920-0511-ED6C-4FC2-A9C4F21E48F7}"/>
              </a:ext>
            </a:extLst>
          </p:cNvPr>
          <p:cNvSpPr/>
          <p:nvPr/>
        </p:nvSpPr>
        <p:spPr>
          <a:xfrm>
            <a:off x="9885566" y="1382836"/>
            <a:ext cx="1577090" cy="54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CC58DE3D-63D0-508E-DB5A-C75F670D68C6}"/>
              </a:ext>
            </a:extLst>
          </p:cNvPr>
          <p:cNvSpPr/>
          <p:nvPr/>
        </p:nvSpPr>
        <p:spPr>
          <a:xfrm>
            <a:off x="8646312" y="603405"/>
            <a:ext cx="2816344" cy="5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C9FD551-1C20-9331-031C-1A8F38623EEF}"/>
              </a:ext>
            </a:extLst>
          </p:cNvPr>
          <p:cNvSpPr txBox="1"/>
          <p:nvPr/>
        </p:nvSpPr>
        <p:spPr>
          <a:xfrm>
            <a:off x="6164369" y="418739"/>
            <a:ext cx="161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④</a:t>
            </a:r>
            <a:endParaRPr kumimoji="1" lang="ja-JP" altLang="en-US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3D95EC25-353B-05B9-8827-BD7593DA9579}"/>
              </a:ext>
            </a:extLst>
          </p:cNvPr>
          <p:cNvSpPr/>
          <p:nvPr/>
        </p:nvSpPr>
        <p:spPr>
          <a:xfrm>
            <a:off x="10541764" y="3396613"/>
            <a:ext cx="1577090" cy="54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4C82010-ACC7-33D6-1B7D-F2F93C9ABFF4}"/>
              </a:ext>
            </a:extLst>
          </p:cNvPr>
          <p:cNvSpPr/>
          <p:nvPr/>
        </p:nvSpPr>
        <p:spPr>
          <a:xfrm>
            <a:off x="8646312" y="2683728"/>
            <a:ext cx="2816344" cy="5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2E6C4692-2C54-9238-80C5-172668AB8542}"/>
              </a:ext>
            </a:extLst>
          </p:cNvPr>
          <p:cNvSpPr txBox="1"/>
          <p:nvPr/>
        </p:nvSpPr>
        <p:spPr>
          <a:xfrm>
            <a:off x="6164369" y="2499062"/>
            <a:ext cx="161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⑤</a:t>
            </a:r>
            <a:endParaRPr kumimoji="1" lang="ja-JP" altLang="en-US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D2890A7F-755E-69E1-418F-B723F93A2433}"/>
              </a:ext>
            </a:extLst>
          </p:cNvPr>
          <p:cNvSpPr/>
          <p:nvPr/>
        </p:nvSpPr>
        <p:spPr>
          <a:xfrm>
            <a:off x="10178143" y="5077736"/>
            <a:ext cx="1577090" cy="54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E89B34B9-EA02-53CC-C667-2E496427F059}"/>
              </a:ext>
            </a:extLst>
          </p:cNvPr>
          <p:cNvSpPr/>
          <p:nvPr/>
        </p:nvSpPr>
        <p:spPr>
          <a:xfrm>
            <a:off x="7361799" y="4363811"/>
            <a:ext cx="2816344" cy="5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F6BA8E13-A707-6331-467D-BD198BBA1DD1}"/>
              </a:ext>
            </a:extLst>
          </p:cNvPr>
          <p:cNvSpPr txBox="1"/>
          <p:nvPr/>
        </p:nvSpPr>
        <p:spPr>
          <a:xfrm>
            <a:off x="6229684" y="4179145"/>
            <a:ext cx="161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⑥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68FF2552-F054-2AD0-BDEE-C6ECC3778AA5}"/>
              </a:ext>
            </a:extLst>
          </p:cNvPr>
          <p:cNvSpPr txBox="1"/>
          <p:nvPr/>
        </p:nvSpPr>
        <p:spPr>
          <a:xfrm>
            <a:off x="2833341" y="113088"/>
            <a:ext cx="657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元データは固定．問題データより元データが長い場合</a:t>
            </a:r>
          </a:p>
        </p:txBody>
      </p:sp>
    </p:spTree>
    <p:extLst>
      <p:ext uri="{BB962C8B-B14F-4D97-AF65-F5344CB8AC3E}">
        <p14:creationId xmlns:p14="http://schemas.microsoft.com/office/powerpoint/2010/main" val="2210357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B196D78-02A1-116B-64F1-60636EDA71F7}"/>
              </a:ext>
            </a:extLst>
          </p:cNvPr>
          <p:cNvSpPr/>
          <p:nvPr/>
        </p:nvSpPr>
        <p:spPr>
          <a:xfrm>
            <a:off x="1796143" y="859240"/>
            <a:ext cx="2816344" cy="5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元データ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FF0BD1D-F7C1-8876-CFC1-E06B0D984695}"/>
              </a:ext>
            </a:extLst>
          </p:cNvPr>
          <p:cNvSpPr/>
          <p:nvPr/>
        </p:nvSpPr>
        <p:spPr>
          <a:xfrm>
            <a:off x="-2815007" y="1629105"/>
            <a:ext cx="4611150" cy="54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ja-JP" altLang="en-US" dirty="0"/>
              <a:t>問題データ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BE66145-C6BE-66CC-32AC-F145F344196C}"/>
              </a:ext>
            </a:extLst>
          </p:cNvPr>
          <p:cNvSpPr txBox="1"/>
          <p:nvPr/>
        </p:nvSpPr>
        <p:spPr>
          <a:xfrm>
            <a:off x="2833341" y="113088"/>
            <a:ext cx="657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元データは固定．元データより問題データが長い場合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D219FC-224B-8B7C-CFE3-EA033B618634}"/>
              </a:ext>
            </a:extLst>
          </p:cNvPr>
          <p:cNvSpPr txBox="1"/>
          <p:nvPr/>
        </p:nvSpPr>
        <p:spPr>
          <a:xfrm>
            <a:off x="362284" y="859240"/>
            <a:ext cx="161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①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EF82A17-AAB6-F234-8D43-82B3BA64D527}"/>
              </a:ext>
            </a:extLst>
          </p:cNvPr>
          <p:cNvSpPr/>
          <p:nvPr/>
        </p:nvSpPr>
        <p:spPr>
          <a:xfrm>
            <a:off x="1796143" y="2400010"/>
            <a:ext cx="2816344" cy="5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元データ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491A0CA-8851-5C0F-CA4F-5ED33C1553CE}"/>
              </a:ext>
            </a:extLst>
          </p:cNvPr>
          <p:cNvSpPr/>
          <p:nvPr/>
        </p:nvSpPr>
        <p:spPr>
          <a:xfrm>
            <a:off x="-948107" y="3158480"/>
            <a:ext cx="4611150" cy="54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ja-JP" altLang="en-US" dirty="0"/>
              <a:t>問題データ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9FB0D66-E959-BC76-F5F3-23C2F0E90C0F}"/>
              </a:ext>
            </a:extLst>
          </p:cNvPr>
          <p:cNvSpPr txBox="1"/>
          <p:nvPr/>
        </p:nvSpPr>
        <p:spPr>
          <a:xfrm>
            <a:off x="362284" y="2398970"/>
            <a:ext cx="161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②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E06950B-C3AC-5FFF-BAB6-D96C05EB0161}"/>
              </a:ext>
            </a:extLst>
          </p:cNvPr>
          <p:cNvSpPr/>
          <p:nvPr/>
        </p:nvSpPr>
        <p:spPr>
          <a:xfrm>
            <a:off x="1839686" y="4032426"/>
            <a:ext cx="2816344" cy="5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元データ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9D73079-856B-8376-7AF9-103CEA7D5842}"/>
              </a:ext>
            </a:extLst>
          </p:cNvPr>
          <p:cNvSpPr/>
          <p:nvPr/>
        </p:nvSpPr>
        <p:spPr>
          <a:xfrm>
            <a:off x="44880" y="4860448"/>
            <a:ext cx="4611150" cy="54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ja-JP" altLang="en-US" dirty="0"/>
              <a:t>問題データ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636914F-1F9F-F242-319E-14DE9834CEC5}"/>
              </a:ext>
            </a:extLst>
          </p:cNvPr>
          <p:cNvSpPr txBox="1"/>
          <p:nvPr/>
        </p:nvSpPr>
        <p:spPr>
          <a:xfrm>
            <a:off x="405827" y="4032426"/>
            <a:ext cx="161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③</a:t>
            </a:r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5FA7EC4-0B34-44F0-2069-98E0C890000E}"/>
              </a:ext>
            </a:extLst>
          </p:cNvPr>
          <p:cNvSpPr/>
          <p:nvPr/>
        </p:nvSpPr>
        <p:spPr>
          <a:xfrm>
            <a:off x="7516586" y="669438"/>
            <a:ext cx="2816344" cy="5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元データ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C3452E8-403E-EA6E-A3C2-5297303FEFEE}"/>
              </a:ext>
            </a:extLst>
          </p:cNvPr>
          <p:cNvSpPr/>
          <p:nvPr/>
        </p:nvSpPr>
        <p:spPr>
          <a:xfrm>
            <a:off x="8375507" y="1396456"/>
            <a:ext cx="4611150" cy="54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問題データ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94A2639-F7A2-D985-2EBC-A776A2DE10DB}"/>
              </a:ext>
            </a:extLst>
          </p:cNvPr>
          <p:cNvSpPr txBox="1"/>
          <p:nvPr/>
        </p:nvSpPr>
        <p:spPr>
          <a:xfrm>
            <a:off x="6082727" y="669438"/>
            <a:ext cx="161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④</a:t>
            </a:r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A2A61EC-C04E-CFB6-2A42-319F5B698B0A}"/>
              </a:ext>
            </a:extLst>
          </p:cNvPr>
          <p:cNvSpPr/>
          <p:nvPr/>
        </p:nvSpPr>
        <p:spPr>
          <a:xfrm>
            <a:off x="7529859" y="2269638"/>
            <a:ext cx="2816344" cy="5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元データ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C200FB6-79F4-BDDC-0908-F0C9B5AA8678}"/>
              </a:ext>
            </a:extLst>
          </p:cNvPr>
          <p:cNvSpPr/>
          <p:nvPr/>
        </p:nvSpPr>
        <p:spPr>
          <a:xfrm>
            <a:off x="10332930" y="2997696"/>
            <a:ext cx="4611150" cy="54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問題データ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CCE93AE-CC8A-00DB-1B75-1F38B14C558D}"/>
              </a:ext>
            </a:extLst>
          </p:cNvPr>
          <p:cNvSpPr txBox="1"/>
          <p:nvPr/>
        </p:nvSpPr>
        <p:spPr>
          <a:xfrm>
            <a:off x="6096000" y="2269638"/>
            <a:ext cx="161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⑤</a:t>
            </a:r>
          </a:p>
        </p:txBody>
      </p:sp>
    </p:spTree>
    <p:extLst>
      <p:ext uri="{BB962C8B-B14F-4D97-AF65-F5344CB8AC3E}">
        <p14:creationId xmlns:p14="http://schemas.microsoft.com/office/powerpoint/2010/main" val="1824896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2016</TotalTime>
  <Words>54</Words>
  <Application>Microsoft Office PowerPoint</Application>
  <PresentationFormat>ワイド画面</PresentationFormat>
  <Paragraphs>26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p228008_旭川</dc:creator>
  <cp:lastModifiedBy>p228008_旭川</cp:lastModifiedBy>
  <cp:revision>2</cp:revision>
  <dcterms:created xsi:type="dcterms:W3CDTF">2022-08-17T03:13:35Z</dcterms:created>
  <dcterms:modified xsi:type="dcterms:W3CDTF">2022-08-21T14:27:20Z</dcterms:modified>
</cp:coreProperties>
</file>