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1" r:id="rId4"/>
    <p:sldId id="259" r:id="rId5"/>
    <p:sldId id="263" r:id="rId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015C91"/>
    <a:srgbClr val="C43E1C"/>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5FAC4-0056-481A-BC7A-9868FFA870B0}" v="2731" dt="2025-07-19T19:48:20.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894"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GO LOPES" userId="7e5751904836ca8e" providerId="LiveId" clId="{0245FAC4-0056-481A-BC7A-9868FFA870B0}"/>
    <pc:docChg chg="undo redo custSel addSld delSld modSld">
      <pc:chgData name="IGO LOPES" userId="7e5751904836ca8e" providerId="LiveId" clId="{0245FAC4-0056-481A-BC7A-9868FFA870B0}" dt="2025-07-19T19:48:20.211" v="4658" actId="2"/>
      <pc:docMkLst>
        <pc:docMk/>
      </pc:docMkLst>
      <pc:sldChg chg="addSp delSp modSp mod setBg delAnim modAnim">
        <pc:chgData name="IGO LOPES" userId="7e5751904836ca8e" providerId="LiveId" clId="{0245FAC4-0056-481A-BC7A-9868FFA870B0}" dt="2025-07-19T19:48:20.211" v="4658" actId="2"/>
        <pc:sldMkLst>
          <pc:docMk/>
          <pc:sldMk cId="1186785005" sldId="256"/>
        </pc:sldMkLst>
        <pc:spChg chg="mod">
          <ac:chgData name="IGO LOPES" userId="7e5751904836ca8e" providerId="LiveId" clId="{0245FAC4-0056-481A-BC7A-9868FFA870B0}" dt="2025-07-19T17:08:30.803" v="1041" actId="21"/>
          <ac:spMkLst>
            <pc:docMk/>
            <pc:sldMk cId="1186785005" sldId="256"/>
            <ac:spMk id="23" creationId="{E103B5C7-BFE2-EF4B-3C3D-10F16ACB038C}"/>
          </ac:spMkLst>
        </pc:spChg>
        <pc:spChg chg="mod ord">
          <ac:chgData name="IGO LOPES" userId="7e5751904836ca8e" providerId="LiveId" clId="{0245FAC4-0056-481A-BC7A-9868FFA870B0}" dt="2025-07-19T19:48:20.211" v="4658" actId="2"/>
          <ac:spMkLst>
            <pc:docMk/>
            <pc:sldMk cId="1186785005" sldId="256"/>
            <ac:spMk id="24" creationId="{7818B102-4785-41E0-5DAC-B048F8EC6EE2}"/>
          </ac:spMkLst>
        </pc:spChg>
        <pc:spChg chg="add mod">
          <ac:chgData name="IGO LOPES" userId="7e5751904836ca8e" providerId="LiveId" clId="{0245FAC4-0056-481A-BC7A-9868FFA870B0}" dt="2025-07-19T17:51:11.349" v="1915" actId="14100"/>
          <ac:spMkLst>
            <pc:docMk/>
            <pc:sldMk cId="1186785005" sldId="256"/>
            <ac:spMk id="35" creationId="{56453C32-6294-A83F-CAD8-D7FF7AA14428}"/>
          </ac:spMkLst>
        </pc:spChg>
        <pc:spChg chg="add mod topLvl">
          <ac:chgData name="IGO LOPES" userId="7e5751904836ca8e" providerId="LiveId" clId="{0245FAC4-0056-481A-BC7A-9868FFA870B0}" dt="2025-07-19T17:53:02.320" v="1925" actId="1076"/>
          <ac:spMkLst>
            <pc:docMk/>
            <pc:sldMk cId="1186785005" sldId="256"/>
            <ac:spMk id="38" creationId="{CBE9CE9D-D98A-F2DF-6B77-59C5C3BCB73E}"/>
          </ac:spMkLst>
        </pc:spChg>
        <pc:spChg chg="add del mod">
          <ac:chgData name="IGO LOPES" userId="7e5751904836ca8e" providerId="LiveId" clId="{0245FAC4-0056-481A-BC7A-9868FFA870B0}" dt="2025-07-19T15:35:51.929" v="300"/>
          <ac:spMkLst>
            <pc:docMk/>
            <pc:sldMk cId="1186785005" sldId="256"/>
            <ac:spMk id="39" creationId="{44FF21FD-BC87-803C-77AC-0396879E8842}"/>
          </ac:spMkLst>
        </pc:spChg>
        <pc:spChg chg="add mod topLvl">
          <ac:chgData name="IGO LOPES" userId="7e5751904836ca8e" providerId="LiveId" clId="{0245FAC4-0056-481A-BC7A-9868FFA870B0}" dt="2025-07-19T17:53:04.573" v="1926" actId="1076"/>
          <ac:spMkLst>
            <pc:docMk/>
            <pc:sldMk cId="1186785005" sldId="256"/>
            <ac:spMk id="40" creationId="{53156D56-F63A-23A1-527C-B8E45D8AC8E7}"/>
          </ac:spMkLst>
        </pc:spChg>
        <pc:spChg chg="add del mod">
          <ac:chgData name="IGO LOPES" userId="7e5751904836ca8e" providerId="LiveId" clId="{0245FAC4-0056-481A-BC7A-9868FFA870B0}" dt="2025-07-19T15:48:09.271" v="503" actId="478"/>
          <ac:spMkLst>
            <pc:docMk/>
            <pc:sldMk cId="1186785005" sldId="256"/>
            <ac:spMk id="43" creationId="{CAD3A7B9-9B37-59A5-C654-7B1CA4E0861D}"/>
          </ac:spMkLst>
        </pc:spChg>
        <pc:spChg chg="add mod">
          <ac:chgData name="IGO LOPES" userId="7e5751904836ca8e" providerId="LiveId" clId="{0245FAC4-0056-481A-BC7A-9868FFA870B0}" dt="2025-07-19T15:49:20.753" v="516"/>
          <ac:spMkLst>
            <pc:docMk/>
            <pc:sldMk cId="1186785005" sldId="256"/>
            <ac:spMk id="44" creationId="{E12AE0B8-3175-021C-81FD-56EBC8330063}"/>
          </ac:spMkLst>
        </pc:spChg>
        <pc:spChg chg="add mod topLvl">
          <ac:chgData name="IGO LOPES" userId="7e5751904836ca8e" providerId="LiveId" clId="{0245FAC4-0056-481A-BC7A-9868FFA870B0}" dt="2025-07-19T17:53:36.359" v="1928" actId="14861"/>
          <ac:spMkLst>
            <pc:docMk/>
            <pc:sldMk cId="1186785005" sldId="256"/>
            <ac:spMk id="45" creationId="{2A2618F7-E687-5E84-A355-E0167776B760}"/>
          </ac:spMkLst>
        </pc:spChg>
        <pc:spChg chg="add del mod">
          <ac:chgData name="IGO LOPES" userId="7e5751904836ca8e" providerId="LiveId" clId="{0245FAC4-0056-481A-BC7A-9868FFA870B0}" dt="2025-07-19T15:53:07.270" v="588" actId="478"/>
          <ac:spMkLst>
            <pc:docMk/>
            <pc:sldMk cId="1186785005" sldId="256"/>
            <ac:spMk id="46" creationId="{38E98E65-702A-49FA-4A4F-1E1A4555BD0C}"/>
          </ac:spMkLst>
        </pc:spChg>
        <pc:spChg chg="add mod ord">
          <ac:chgData name="IGO LOPES" userId="7e5751904836ca8e" providerId="LiveId" clId="{0245FAC4-0056-481A-BC7A-9868FFA870B0}" dt="2025-07-19T16:33:29.160" v="826" actId="1076"/>
          <ac:spMkLst>
            <pc:docMk/>
            <pc:sldMk cId="1186785005" sldId="256"/>
            <ac:spMk id="47" creationId="{4679FDAA-0C40-9BEE-1BEB-C6EE774DE94F}"/>
          </ac:spMkLst>
        </pc:spChg>
        <pc:spChg chg="add del mod ord">
          <ac:chgData name="IGO LOPES" userId="7e5751904836ca8e" providerId="LiveId" clId="{0245FAC4-0056-481A-BC7A-9868FFA870B0}" dt="2025-07-19T16:36:36.224" v="907" actId="478"/>
          <ac:spMkLst>
            <pc:docMk/>
            <pc:sldMk cId="1186785005" sldId="256"/>
            <ac:spMk id="48" creationId="{0E649B36-D286-0A95-B07D-7E352EAD5F22}"/>
          </ac:spMkLst>
        </pc:spChg>
        <pc:spChg chg="add mod">
          <ac:chgData name="IGO LOPES" userId="7e5751904836ca8e" providerId="LiveId" clId="{0245FAC4-0056-481A-BC7A-9868FFA870B0}" dt="2025-07-19T17:10:28.802" v="1095" actId="121"/>
          <ac:spMkLst>
            <pc:docMk/>
            <pc:sldMk cId="1186785005" sldId="256"/>
            <ac:spMk id="58" creationId="{7EC10E3C-68D0-CCEC-AD29-0394335A9474}"/>
          </ac:spMkLst>
        </pc:spChg>
        <pc:grpChg chg="add del mod">
          <ac:chgData name="IGO LOPES" userId="7e5751904836ca8e" providerId="LiveId" clId="{0245FAC4-0056-481A-BC7A-9868FFA870B0}" dt="2025-07-19T17:29:03.273" v="1352" actId="165"/>
          <ac:grpSpMkLst>
            <pc:docMk/>
            <pc:sldMk cId="1186785005" sldId="256"/>
            <ac:grpSpMk id="59" creationId="{721E1ADA-DB3D-A073-07A4-78784C64E84D}"/>
          </ac:grpSpMkLst>
        </pc:grpChg>
        <pc:grpChg chg="add del mod">
          <ac:chgData name="IGO LOPES" userId="7e5751904836ca8e" providerId="LiveId" clId="{0245FAC4-0056-481A-BC7A-9868FFA870B0}" dt="2025-07-19T17:52:58.914" v="1924" actId="165"/>
          <ac:grpSpMkLst>
            <pc:docMk/>
            <pc:sldMk cId="1186785005" sldId="256"/>
            <ac:grpSpMk id="60" creationId="{AAA03336-AD17-5D05-CB55-EC49C897F9DE}"/>
          </ac:grpSpMkLst>
        </pc:grpChg>
        <pc:picChg chg="mod ord">
          <ac:chgData name="IGO LOPES" userId="7e5751904836ca8e" providerId="LiveId" clId="{0245FAC4-0056-481A-BC7A-9868FFA870B0}" dt="2025-07-19T17:50:01.115" v="1910" actId="1076"/>
          <ac:picMkLst>
            <pc:docMk/>
            <pc:sldMk cId="1186785005" sldId="256"/>
            <ac:picMk id="28" creationId="{A9E594B6-A9DD-7D66-B9F6-11A30F71B7E7}"/>
          </ac:picMkLst>
        </pc:picChg>
        <pc:picChg chg="add del mod ord">
          <ac:chgData name="IGO LOPES" userId="7e5751904836ca8e" providerId="LiveId" clId="{0245FAC4-0056-481A-BC7A-9868FFA870B0}" dt="2025-07-19T15:13:41.197" v="9" actId="478"/>
          <ac:picMkLst>
            <pc:docMk/>
            <pc:sldMk cId="1186785005" sldId="256"/>
            <ac:picMk id="30" creationId="{C2B692D4-5D9B-5CAB-EF7F-47D690E822B1}"/>
          </ac:picMkLst>
        </pc:picChg>
        <pc:picChg chg="add del mod ord">
          <ac:chgData name="IGO LOPES" userId="7e5751904836ca8e" providerId="LiveId" clId="{0245FAC4-0056-481A-BC7A-9868FFA870B0}" dt="2025-07-19T15:50:30.935" v="538" actId="478"/>
          <ac:picMkLst>
            <pc:docMk/>
            <pc:sldMk cId="1186785005" sldId="256"/>
            <ac:picMk id="32" creationId="{3BD6D51B-7EF3-8F9A-0C7B-9E00A4367537}"/>
          </ac:picMkLst>
        </pc:picChg>
        <pc:picChg chg="add mod">
          <ac:chgData name="IGO LOPES" userId="7e5751904836ca8e" providerId="LiveId" clId="{0245FAC4-0056-481A-BC7A-9868FFA870B0}" dt="2025-07-19T15:19:05.397" v="36"/>
          <ac:picMkLst>
            <pc:docMk/>
            <pc:sldMk cId="1186785005" sldId="256"/>
            <ac:picMk id="33" creationId="{90BAFA8A-3C85-880A-893E-86A939A69F5F}"/>
          </ac:picMkLst>
        </pc:picChg>
        <pc:picChg chg="add del mod">
          <ac:chgData name="IGO LOPES" userId="7e5751904836ca8e" providerId="LiveId" clId="{0245FAC4-0056-481A-BC7A-9868FFA870B0}" dt="2025-07-19T15:50:28.101" v="537" actId="478"/>
          <ac:picMkLst>
            <pc:docMk/>
            <pc:sldMk cId="1186785005" sldId="256"/>
            <ac:picMk id="34" creationId="{66EA62EE-72E1-163E-C61D-20CF9AED0E5E}"/>
          </ac:picMkLst>
        </pc:picChg>
        <pc:picChg chg="add del mod">
          <ac:chgData name="IGO LOPES" userId="7e5751904836ca8e" providerId="LiveId" clId="{0245FAC4-0056-481A-BC7A-9868FFA870B0}" dt="2025-07-19T15:25:28.485" v="68" actId="478"/>
          <ac:picMkLst>
            <pc:docMk/>
            <pc:sldMk cId="1186785005" sldId="256"/>
            <ac:picMk id="37" creationId="{86C3C7E1-9FF7-8D1F-F9DF-60C3D7081B9C}"/>
          </ac:picMkLst>
        </pc:picChg>
        <pc:picChg chg="add mod topLvl">
          <ac:chgData name="IGO LOPES" userId="7e5751904836ca8e" providerId="LiveId" clId="{0245FAC4-0056-481A-BC7A-9868FFA870B0}" dt="2025-07-19T17:51:31.029" v="1917" actId="1076"/>
          <ac:picMkLst>
            <pc:docMk/>
            <pc:sldMk cId="1186785005" sldId="256"/>
            <ac:picMk id="41" creationId="{AAB1F322-5FF2-28E7-1F2F-BDAE5C286BD4}"/>
          </ac:picMkLst>
        </pc:picChg>
        <pc:picChg chg="add mod topLvl">
          <ac:chgData name="IGO LOPES" userId="7e5751904836ca8e" providerId="LiveId" clId="{0245FAC4-0056-481A-BC7A-9868FFA870B0}" dt="2025-07-19T17:51:34.303" v="1918" actId="1076"/>
          <ac:picMkLst>
            <pc:docMk/>
            <pc:sldMk cId="1186785005" sldId="256"/>
            <ac:picMk id="42" creationId="{6C625E89-3BF6-D1E0-5AFF-A44920B8786F}"/>
          </ac:picMkLst>
        </pc:picChg>
        <pc:picChg chg="add del mod ord modCrop">
          <ac:chgData name="IGO LOPES" userId="7e5751904836ca8e" providerId="LiveId" clId="{0245FAC4-0056-481A-BC7A-9868FFA870B0}" dt="2025-07-19T16:42:25.744" v="942" actId="478"/>
          <ac:picMkLst>
            <pc:docMk/>
            <pc:sldMk cId="1186785005" sldId="256"/>
            <ac:picMk id="50" creationId="{937DE63D-C36D-9371-4B77-980E2D572F00}"/>
          </ac:picMkLst>
        </pc:picChg>
        <pc:picChg chg="add mod ord">
          <ac:chgData name="IGO LOPES" userId="7e5751904836ca8e" providerId="LiveId" clId="{0245FAC4-0056-481A-BC7A-9868FFA870B0}" dt="2025-07-19T16:39:50.492" v="922" actId="167"/>
          <ac:picMkLst>
            <pc:docMk/>
            <pc:sldMk cId="1186785005" sldId="256"/>
            <ac:picMk id="51" creationId="{3ADFA084-2958-A522-C59E-EEE61D504D3B}"/>
          </ac:picMkLst>
        </pc:picChg>
        <pc:picChg chg="add del mod ord">
          <ac:chgData name="IGO LOPES" userId="7e5751904836ca8e" providerId="LiveId" clId="{0245FAC4-0056-481A-BC7A-9868FFA870B0}" dt="2025-07-19T16:50:20.208" v="962" actId="478"/>
          <ac:picMkLst>
            <pc:docMk/>
            <pc:sldMk cId="1186785005" sldId="256"/>
            <ac:picMk id="53" creationId="{3875EBA3-9B60-F8AE-7927-E41EB4A638F9}"/>
          </ac:picMkLst>
        </pc:picChg>
        <pc:picChg chg="add del mod ord modCrop">
          <ac:chgData name="IGO LOPES" userId="7e5751904836ca8e" providerId="LiveId" clId="{0245FAC4-0056-481A-BC7A-9868FFA870B0}" dt="2025-07-19T16:54:13.960" v="983" actId="478"/>
          <ac:picMkLst>
            <pc:docMk/>
            <pc:sldMk cId="1186785005" sldId="256"/>
            <ac:picMk id="55" creationId="{7054BBDC-8765-AF6A-D7AA-C5C57CA8810A}"/>
          </ac:picMkLst>
        </pc:picChg>
        <pc:picChg chg="add mod ord">
          <ac:chgData name="IGO LOPES" userId="7e5751904836ca8e" providerId="LiveId" clId="{0245FAC4-0056-481A-BC7A-9868FFA870B0}" dt="2025-07-19T17:49:00.452" v="1904" actId="14100"/>
          <ac:picMkLst>
            <pc:docMk/>
            <pc:sldMk cId="1186785005" sldId="256"/>
            <ac:picMk id="57" creationId="{B5BAE08B-C8CA-5189-FE48-7B03D66AFBC1}"/>
          </ac:picMkLst>
        </pc:picChg>
      </pc:sldChg>
      <pc:sldChg chg="addSp modSp del mod modAnim">
        <pc:chgData name="IGO LOPES" userId="7e5751904836ca8e" providerId="LiveId" clId="{0245FAC4-0056-481A-BC7A-9868FFA870B0}" dt="2025-07-19T19:44:04.837" v="4587" actId="2696"/>
        <pc:sldMkLst>
          <pc:docMk/>
          <pc:sldMk cId="1186364259" sldId="257"/>
        </pc:sldMkLst>
        <pc:spChg chg="add mod">
          <ac:chgData name="IGO LOPES" userId="7e5751904836ca8e" providerId="LiveId" clId="{0245FAC4-0056-481A-BC7A-9868FFA870B0}" dt="2025-07-19T19:35:03.630" v="4466"/>
          <ac:spMkLst>
            <pc:docMk/>
            <pc:sldMk cId="1186364259" sldId="257"/>
            <ac:spMk id="4" creationId="{F7F26D92-94FE-19CD-661F-3ABF37450F06}"/>
          </ac:spMkLst>
        </pc:spChg>
        <pc:picChg chg="add mod">
          <ac:chgData name="IGO LOPES" userId="7e5751904836ca8e" providerId="LiveId" clId="{0245FAC4-0056-481A-BC7A-9868FFA870B0}" dt="2025-07-19T15:50:45.870" v="539"/>
          <ac:picMkLst>
            <pc:docMk/>
            <pc:sldMk cId="1186364259" sldId="257"/>
            <ac:picMk id="2" creationId="{38E56EC1-D0F2-1F0A-F195-0D1F3C54FD34}"/>
          </ac:picMkLst>
        </pc:picChg>
        <pc:picChg chg="add mod">
          <ac:chgData name="IGO LOPES" userId="7e5751904836ca8e" providerId="LiveId" clId="{0245FAC4-0056-481A-BC7A-9868FFA870B0}" dt="2025-07-19T19:35:06.633" v="4468" actId="1076"/>
          <ac:picMkLst>
            <pc:docMk/>
            <pc:sldMk cId="1186364259" sldId="257"/>
            <ac:picMk id="3" creationId="{28B0134A-7D82-650E-1CC7-6B87E9F31475}"/>
          </ac:picMkLst>
        </pc:picChg>
      </pc:sldChg>
      <pc:sldChg chg="addSp delSp modSp add mod modTransition delAnim modAnim">
        <pc:chgData name="IGO LOPES" userId="7e5751904836ca8e" providerId="LiveId" clId="{0245FAC4-0056-481A-BC7A-9868FFA870B0}" dt="2025-07-19T19:47:44.893" v="4649" actId="2"/>
        <pc:sldMkLst>
          <pc:docMk/>
          <pc:sldMk cId="3093806191" sldId="258"/>
        </pc:sldMkLst>
        <pc:spChg chg="add mod">
          <ac:chgData name="IGO LOPES" userId="7e5751904836ca8e" providerId="LiveId" clId="{0245FAC4-0056-481A-BC7A-9868FFA870B0}" dt="2025-07-19T19:47:44.893" v="4649" actId="2"/>
          <ac:spMkLst>
            <pc:docMk/>
            <pc:sldMk cId="3093806191" sldId="258"/>
            <ac:spMk id="4" creationId="{62C4AB32-BFB0-9FDF-6B4C-B3617EEAD707}"/>
          </ac:spMkLst>
        </pc:spChg>
        <pc:spChg chg="add del mod">
          <ac:chgData name="IGO LOPES" userId="7e5751904836ca8e" providerId="LiveId" clId="{0245FAC4-0056-481A-BC7A-9868FFA870B0}" dt="2025-07-19T17:38:59.414" v="1660"/>
          <ac:spMkLst>
            <pc:docMk/>
            <pc:sldMk cId="3093806191" sldId="258"/>
            <ac:spMk id="5" creationId="{6C058A63-CFA0-0C95-D765-36C43019FCEA}"/>
          </ac:spMkLst>
        </pc:spChg>
        <pc:spChg chg="add del mod">
          <ac:chgData name="IGO LOPES" userId="7e5751904836ca8e" providerId="LiveId" clId="{0245FAC4-0056-481A-BC7A-9868FFA870B0}" dt="2025-07-19T18:46:49.725" v="3678" actId="478"/>
          <ac:spMkLst>
            <pc:docMk/>
            <pc:sldMk cId="3093806191" sldId="258"/>
            <ac:spMk id="6" creationId="{852D5673-FB7E-B2AD-5A3D-B640AD68514E}"/>
          </ac:spMkLst>
        </pc:spChg>
        <pc:spChg chg="add mod">
          <ac:chgData name="IGO LOPES" userId="7e5751904836ca8e" providerId="LiveId" clId="{0245FAC4-0056-481A-BC7A-9868FFA870B0}" dt="2025-07-19T18:46:49.949" v="3679"/>
          <ac:spMkLst>
            <pc:docMk/>
            <pc:sldMk cId="3093806191" sldId="258"/>
            <ac:spMk id="7" creationId="{60D5D208-5B1E-4435-4322-1FCBA0F7FEDE}"/>
          </ac:spMkLst>
        </pc:spChg>
        <pc:spChg chg="del">
          <ac:chgData name="IGO LOPES" userId="7e5751904836ca8e" providerId="LiveId" clId="{0245FAC4-0056-481A-BC7A-9868FFA870B0}" dt="2025-07-19T17:19:36.318" v="1104" actId="478"/>
          <ac:spMkLst>
            <pc:docMk/>
            <pc:sldMk cId="3093806191" sldId="258"/>
            <ac:spMk id="24" creationId="{F87B082C-DF94-BA86-2774-B4EC19E73106}"/>
          </ac:spMkLst>
        </pc:spChg>
        <pc:spChg chg="del">
          <ac:chgData name="IGO LOPES" userId="7e5751904836ca8e" providerId="LiveId" clId="{0245FAC4-0056-481A-BC7A-9868FFA870B0}" dt="2025-07-19T17:19:39.442" v="1105" actId="478"/>
          <ac:spMkLst>
            <pc:docMk/>
            <pc:sldMk cId="3093806191" sldId="258"/>
            <ac:spMk id="35" creationId="{37CE7E13-3402-3CAF-FD62-11EB16DCBFBF}"/>
          </ac:spMkLst>
        </pc:spChg>
        <pc:spChg chg="del">
          <ac:chgData name="IGO LOPES" userId="7e5751904836ca8e" providerId="LiveId" clId="{0245FAC4-0056-481A-BC7A-9868FFA870B0}" dt="2025-07-19T17:19:36.318" v="1104" actId="478"/>
          <ac:spMkLst>
            <pc:docMk/>
            <pc:sldMk cId="3093806191" sldId="258"/>
            <ac:spMk id="38" creationId="{D1DDC12C-86B3-5702-B503-B3A17A47D4C7}"/>
          </ac:spMkLst>
        </pc:spChg>
        <pc:spChg chg="del">
          <ac:chgData name="IGO LOPES" userId="7e5751904836ca8e" providerId="LiveId" clId="{0245FAC4-0056-481A-BC7A-9868FFA870B0}" dt="2025-07-19T17:19:36.318" v="1104" actId="478"/>
          <ac:spMkLst>
            <pc:docMk/>
            <pc:sldMk cId="3093806191" sldId="258"/>
            <ac:spMk id="40" creationId="{526BB1A8-5B4A-8870-98D5-B35FCD8B5F3E}"/>
          </ac:spMkLst>
        </pc:spChg>
        <pc:spChg chg="del">
          <ac:chgData name="IGO LOPES" userId="7e5751904836ca8e" providerId="LiveId" clId="{0245FAC4-0056-481A-BC7A-9868FFA870B0}" dt="2025-07-19T17:19:39.442" v="1105" actId="478"/>
          <ac:spMkLst>
            <pc:docMk/>
            <pc:sldMk cId="3093806191" sldId="258"/>
            <ac:spMk id="45" creationId="{8706080D-C11E-B71E-1E5D-C3141F72311E}"/>
          </ac:spMkLst>
        </pc:spChg>
        <pc:spChg chg="ord">
          <ac:chgData name="IGO LOPES" userId="7e5751904836ca8e" providerId="LiveId" clId="{0245FAC4-0056-481A-BC7A-9868FFA870B0}" dt="2025-07-19T17:20:34.231" v="1117" actId="166"/>
          <ac:spMkLst>
            <pc:docMk/>
            <pc:sldMk cId="3093806191" sldId="258"/>
            <ac:spMk id="47" creationId="{1E174742-DFF4-1DD1-8BFF-3D2DD3F24549}"/>
          </ac:spMkLst>
        </pc:spChg>
        <pc:spChg chg="mod">
          <ac:chgData name="IGO LOPES" userId="7e5751904836ca8e" providerId="LiveId" clId="{0245FAC4-0056-481A-BC7A-9868FFA870B0}" dt="2025-07-19T17:20:17.453" v="1114" actId="1076"/>
          <ac:spMkLst>
            <pc:docMk/>
            <pc:sldMk cId="3093806191" sldId="258"/>
            <ac:spMk id="58" creationId="{FF9155E0-73BF-CF67-8FC3-D2DFCAB2D92D}"/>
          </ac:spMkLst>
        </pc:spChg>
        <pc:picChg chg="add mod ord">
          <ac:chgData name="IGO LOPES" userId="7e5751904836ca8e" providerId="LiveId" clId="{0245FAC4-0056-481A-BC7A-9868FFA870B0}" dt="2025-07-19T17:50:30.073" v="1913" actId="1076"/>
          <ac:picMkLst>
            <pc:docMk/>
            <pc:sldMk cId="3093806191" sldId="258"/>
            <ac:picMk id="3" creationId="{7149793A-A680-B04C-6601-4CC433DB2DAF}"/>
          </ac:picMkLst>
        </pc:picChg>
        <pc:picChg chg="del">
          <ac:chgData name="IGO LOPES" userId="7e5751904836ca8e" providerId="LiveId" clId="{0245FAC4-0056-481A-BC7A-9868FFA870B0}" dt="2025-07-19T17:19:24.657" v="1103" actId="478"/>
          <ac:picMkLst>
            <pc:docMk/>
            <pc:sldMk cId="3093806191" sldId="258"/>
            <ac:picMk id="28" creationId="{02ECF257-BCE9-4BD9-CD8B-57349EBD7231}"/>
          </ac:picMkLst>
        </pc:picChg>
        <pc:picChg chg="del">
          <ac:chgData name="IGO LOPES" userId="7e5751904836ca8e" providerId="LiveId" clId="{0245FAC4-0056-481A-BC7A-9868FFA870B0}" dt="2025-07-19T17:19:40.610" v="1106" actId="478"/>
          <ac:picMkLst>
            <pc:docMk/>
            <pc:sldMk cId="3093806191" sldId="258"/>
            <ac:picMk id="41" creationId="{5B9EBC6C-AAC7-66FB-F5A5-295C3A5F2FE8}"/>
          </ac:picMkLst>
        </pc:picChg>
        <pc:picChg chg="del">
          <ac:chgData name="IGO LOPES" userId="7e5751904836ca8e" providerId="LiveId" clId="{0245FAC4-0056-481A-BC7A-9868FFA870B0}" dt="2025-07-19T17:19:41.073" v="1107" actId="478"/>
          <ac:picMkLst>
            <pc:docMk/>
            <pc:sldMk cId="3093806191" sldId="258"/>
            <ac:picMk id="42" creationId="{8058EE0A-0B35-42E8-91C4-1D1930923AB8}"/>
          </ac:picMkLst>
        </pc:picChg>
        <pc:picChg chg="mod">
          <ac:chgData name="IGO LOPES" userId="7e5751904836ca8e" providerId="LiveId" clId="{0245FAC4-0056-481A-BC7A-9868FFA870B0}" dt="2025-07-19T17:23:46.690" v="1158" actId="1076"/>
          <ac:picMkLst>
            <pc:docMk/>
            <pc:sldMk cId="3093806191" sldId="258"/>
            <ac:picMk id="57" creationId="{87142A77-6400-E15B-3067-E35748DE0E0E}"/>
          </ac:picMkLst>
        </pc:picChg>
      </pc:sldChg>
      <pc:sldChg chg="addSp delSp modSp add mod delAnim">
        <pc:chgData name="IGO LOPES" userId="7e5751904836ca8e" providerId="LiveId" clId="{0245FAC4-0056-481A-BC7A-9868FFA870B0}" dt="2025-07-19T19:48:13.744" v="4653" actId="2"/>
        <pc:sldMkLst>
          <pc:docMk/>
          <pc:sldMk cId="233419856" sldId="259"/>
        </pc:sldMkLst>
        <pc:spChg chg="del">
          <ac:chgData name="IGO LOPES" userId="7e5751904836ca8e" providerId="LiveId" clId="{0245FAC4-0056-481A-BC7A-9868FFA870B0}" dt="2025-07-19T17:52:29.995" v="1922" actId="478"/>
          <ac:spMkLst>
            <pc:docMk/>
            <pc:sldMk cId="233419856" sldId="259"/>
            <ac:spMk id="4" creationId="{79F3BC53-0481-851B-9083-2CABB83A553E}"/>
          </ac:spMkLst>
        </pc:spChg>
        <pc:spChg chg="mod">
          <ac:chgData name="IGO LOPES" userId="7e5751904836ca8e" providerId="LiveId" clId="{0245FAC4-0056-481A-BC7A-9868FFA870B0}" dt="2025-07-19T18:28:46.103" v="3353" actId="14100"/>
          <ac:spMkLst>
            <pc:docMk/>
            <pc:sldMk cId="233419856" sldId="259"/>
            <ac:spMk id="6" creationId="{2EDB4D95-651D-5F51-E437-9F8799EAA495}"/>
          </ac:spMkLst>
        </pc:spChg>
        <pc:spChg chg="add mod">
          <ac:chgData name="IGO LOPES" userId="7e5751904836ca8e" providerId="LiveId" clId="{0245FAC4-0056-481A-BC7A-9868FFA870B0}" dt="2025-07-19T18:59:34.131" v="4089" actId="207"/>
          <ac:spMkLst>
            <pc:docMk/>
            <pc:sldMk cId="233419856" sldId="259"/>
            <ac:spMk id="9" creationId="{FEEEBA32-BA1E-440C-10D6-3A3697317889}"/>
          </ac:spMkLst>
        </pc:spChg>
        <pc:spChg chg="add mod">
          <ac:chgData name="IGO LOPES" userId="7e5751904836ca8e" providerId="LiveId" clId="{0245FAC4-0056-481A-BC7A-9868FFA870B0}" dt="2025-07-19T19:47:49.003" v="4650" actId="313"/>
          <ac:spMkLst>
            <pc:docMk/>
            <pc:sldMk cId="233419856" sldId="259"/>
            <ac:spMk id="16" creationId="{20A794B6-E027-4761-8F90-27370E4085FD}"/>
          </ac:spMkLst>
        </pc:spChg>
        <pc:spChg chg="add mod">
          <ac:chgData name="IGO LOPES" userId="7e5751904836ca8e" providerId="LiveId" clId="{0245FAC4-0056-481A-BC7A-9868FFA870B0}" dt="2025-07-19T19:30:12.239" v="4422" actId="1076"/>
          <ac:spMkLst>
            <pc:docMk/>
            <pc:sldMk cId="233419856" sldId="259"/>
            <ac:spMk id="24" creationId="{94DAB4E7-C31C-E398-7EAB-4D7DE0C0F8D5}"/>
          </ac:spMkLst>
        </pc:spChg>
        <pc:spChg chg="add mod">
          <ac:chgData name="IGO LOPES" userId="7e5751904836ca8e" providerId="LiveId" clId="{0245FAC4-0056-481A-BC7A-9868FFA870B0}" dt="2025-07-19T19:30:12.239" v="4422" actId="1076"/>
          <ac:spMkLst>
            <pc:docMk/>
            <pc:sldMk cId="233419856" sldId="259"/>
            <ac:spMk id="29" creationId="{4FF9A6A7-00AC-8E8D-D8B8-D28EFA08EF6F}"/>
          </ac:spMkLst>
        </pc:spChg>
        <pc:spChg chg="add mod">
          <ac:chgData name="IGO LOPES" userId="7e5751904836ca8e" providerId="LiveId" clId="{0245FAC4-0056-481A-BC7A-9868FFA870B0}" dt="2025-07-19T19:30:26.187" v="4423" actId="1076"/>
          <ac:spMkLst>
            <pc:docMk/>
            <pc:sldMk cId="233419856" sldId="259"/>
            <ac:spMk id="33" creationId="{1E72B8A3-221F-77B2-28B4-B44046EFC335}"/>
          </ac:spMkLst>
        </pc:spChg>
        <pc:spChg chg="add mod">
          <ac:chgData name="IGO LOPES" userId="7e5751904836ca8e" providerId="LiveId" clId="{0245FAC4-0056-481A-BC7A-9868FFA870B0}" dt="2025-07-19T19:30:26.187" v="4423" actId="1076"/>
          <ac:spMkLst>
            <pc:docMk/>
            <pc:sldMk cId="233419856" sldId="259"/>
            <ac:spMk id="35" creationId="{38977A5B-FF79-EB57-8FB9-360664995EFE}"/>
          </ac:spMkLst>
        </pc:spChg>
        <pc:spChg chg="add mod">
          <ac:chgData name="IGO LOPES" userId="7e5751904836ca8e" providerId="LiveId" clId="{0245FAC4-0056-481A-BC7A-9868FFA870B0}" dt="2025-07-19T19:30:36.352" v="4424" actId="1076"/>
          <ac:spMkLst>
            <pc:docMk/>
            <pc:sldMk cId="233419856" sldId="259"/>
            <ac:spMk id="36" creationId="{ABA776DD-C1B5-23C9-9F94-B1593EA5B588}"/>
          </ac:spMkLst>
        </pc:spChg>
        <pc:spChg chg="add mod">
          <ac:chgData name="IGO LOPES" userId="7e5751904836ca8e" providerId="LiveId" clId="{0245FAC4-0056-481A-BC7A-9868FFA870B0}" dt="2025-07-19T19:30:36.352" v="4424" actId="1076"/>
          <ac:spMkLst>
            <pc:docMk/>
            <pc:sldMk cId="233419856" sldId="259"/>
            <ac:spMk id="38" creationId="{520D2067-860D-D26A-06C6-BF403D95B846}"/>
          </ac:spMkLst>
        </pc:spChg>
        <pc:spChg chg="add mod">
          <ac:chgData name="IGO LOPES" userId="7e5751904836ca8e" providerId="LiveId" clId="{0245FAC4-0056-481A-BC7A-9868FFA870B0}" dt="2025-07-19T18:57:32.154" v="3752" actId="1582"/>
          <ac:spMkLst>
            <pc:docMk/>
            <pc:sldMk cId="233419856" sldId="259"/>
            <ac:spMk id="40" creationId="{DDA99E3C-EB16-EFA9-3B3E-CAFA42E43017}"/>
          </ac:spMkLst>
        </pc:spChg>
        <pc:spChg chg="add mod">
          <ac:chgData name="IGO LOPES" userId="7e5751904836ca8e" providerId="LiveId" clId="{0245FAC4-0056-481A-BC7A-9868FFA870B0}" dt="2025-07-19T18:53:08.353" v="3705" actId="121"/>
          <ac:spMkLst>
            <pc:docMk/>
            <pc:sldMk cId="233419856" sldId="259"/>
            <ac:spMk id="44" creationId="{183EE078-619C-F07C-DB0F-D0C94BC03371}"/>
          </ac:spMkLst>
        </pc:spChg>
        <pc:spChg chg="add mod">
          <ac:chgData name="IGO LOPES" userId="7e5751904836ca8e" providerId="LiveId" clId="{0245FAC4-0056-481A-BC7A-9868FFA870B0}" dt="2025-07-19T19:30:12.239" v="4422" actId="1076"/>
          <ac:spMkLst>
            <pc:docMk/>
            <pc:sldMk cId="233419856" sldId="259"/>
            <ac:spMk id="48" creationId="{991621FC-0995-E399-3950-70762D4774A3}"/>
          </ac:spMkLst>
        </pc:spChg>
        <pc:spChg chg="add mod">
          <ac:chgData name="IGO LOPES" userId="7e5751904836ca8e" providerId="LiveId" clId="{0245FAC4-0056-481A-BC7A-9868FFA870B0}" dt="2025-07-19T19:30:12.239" v="4422" actId="1076"/>
          <ac:spMkLst>
            <pc:docMk/>
            <pc:sldMk cId="233419856" sldId="259"/>
            <ac:spMk id="49" creationId="{3FD67EB9-6AD7-155F-C5CB-B580EB4BD4CB}"/>
          </ac:spMkLst>
        </pc:spChg>
        <pc:spChg chg="add mod">
          <ac:chgData name="IGO LOPES" userId="7e5751904836ca8e" providerId="LiveId" clId="{0245FAC4-0056-481A-BC7A-9868FFA870B0}" dt="2025-07-19T19:48:11.023" v="4651" actId="2"/>
          <ac:spMkLst>
            <pc:docMk/>
            <pc:sldMk cId="233419856" sldId="259"/>
            <ac:spMk id="52" creationId="{0F804249-8B84-3B26-4386-2214E3CA3272}"/>
          </ac:spMkLst>
        </pc:spChg>
        <pc:spChg chg="add mod">
          <ac:chgData name="IGO LOPES" userId="7e5751904836ca8e" providerId="LiveId" clId="{0245FAC4-0056-481A-BC7A-9868FFA870B0}" dt="2025-07-19T19:48:13.744" v="4653" actId="2"/>
          <ac:spMkLst>
            <pc:docMk/>
            <pc:sldMk cId="233419856" sldId="259"/>
            <ac:spMk id="55" creationId="{C5D522FA-2CFD-6009-5EA4-C4FE761C3F4E}"/>
          </ac:spMkLst>
        </pc:spChg>
        <pc:spChg chg="mod">
          <ac:chgData name="IGO LOPES" userId="7e5751904836ca8e" providerId="LiveId" clId="{0245FAC4-0056-481A-BC7A-9868FFA870B0}" dt="2025-07-19T18:50:48.182" v="3688" actId="122"/>
          <ac:spMkLst>
            <pc:docMk/>
            <pc:sldMk cId="233419856" sldId="259"/>
            <ac:spMk id="58" creationId="{6D6F5586-8625-13B8-C4B4-4C899A9A4AE8}"/>
          </ac:spMkLst>
        </pc:spChg>
        <pc:spChg chg="add mod">
          <ac:chgData name="IGO LOPES" userId="7e5751904836ca8e" providerId="LiveId" clId="{0245FAC4-0056-481A-BC7A-9868FFA870B0}" dt="2025-07-19T19:30:26.187" v="4423" actId="1076"/>
          <ac:spMkLst>
            <pc:docMk/>
            <pc:sldMk cId="233419856" sldId="259"/>
            <ac:spMk id="59" creationId="{45BE3F0C-8240-77FC-EAFE-E4112219630C}"/>
          </ac:spMkLst>
        </pc:spChg>
        <pc:spChg chg="add mod">
          <ac:chgData name="IGO LOPES" userId="7e5751904836ca8e" providerId="LiveId" clId="{0245FAC4-0056-481A-BC7A-9868FFA870B0}" dt="2025-07-19T19:30:36.352" v="4424" actId="1076"/>
          <ac:spMkLst>
            <pc:docMk/>
            <pc:sldMk cId="233419856" sldId="259"/>
            <ac:spMk id="60" creationId="{CEA34947-5DAF-83FD-30E6-0F94DAF4DD41}"/>
          </ac:spMkLst>
        </pc:spChg>
        <pc:spChg chg="add mod">
          <ac:chgData name="IGO LOPES" userId="7e5751904836ca8e" providerId="LiveId" clId="{0245FAC4-0056-481A-BC7A-9868FFA870B0}" dt="2025-07-19T19:34:34.882" v="4465" actId="122"/>
          <ac:spMkLst>
            <pc:docMk/>
            <pc:sldMk cId="233419856" sldId="259"/>
            <ac:spMk id="61" creationId="{3A83911A-B8CE-6AF5-020C-CA20F7268E3B}"/>
          </ac:spMkLst>
        </pc:spChg>
        <pc:picChg chg="del">
          <ac:chgData name="IGO LOPES" userId="7e5751904836ca8e" providerId="LiveId" clId="{0245FAC4-0056-481A-BC7A-9868FFA870B0}" dt="2025-07-19T17:52:27.763" v="1920" actId="478"/>
          <ac:picMkLst>
            <pc:docMk/>
            <pc:sldMk cId="233419856" sldId="259"/>
            <ac:picMk id="3" creationId="{A075756F-F52F-BCF0-48B0-77365175E09C}"/>
          </ac:picMkLst>
        </pc:picChg>
        <pc:picChg chg="add mod">
          <ac:chgData name="IGO LOPES" userId="7e5751904836ca8e" providerId="LiveId" clId="{0245FAC4-0056-481A-BC7A-9868FFA870B0}" dt="2025-07-19T19:04:39.831" v="4130"/>
          <ac:picMkLst>
            <pc:docMk/>
            <pc:sldMk cId="233419856" sldId="259"/>
            <ac:picMk id="5" creationId="{03C07BF8-6658-3171-4867-99C937B246F1}"/>
          </ac:picMkLst>
        </pc:picChg>
        <pc:picChg chg="add mod">
          <ac:chgData name="IGO LOPES" userId="7e5751904836ca8e" providerId="LiveId" clId="{0245FAC4-0056-481A-BC7A-9868FFA870B0}" dt="2025-07-19T18:31:35.928" v="3383" actId="1076"/>
          <ac:picMkLst>
            <pc:docMk/>
            <pc:sldMk cId="233419856" sldId="259"/>
            <ac:picMk id="15" creationId="{E3D8E09D-2DC0-488A-24AD-16B23F5A163B}"/>
          </ac:picMkLst>
        </pc:picChg>
        <pc:picChg chg="add del mod ord">
          <ac:chgData name="IGO LOPES" userId="7e5751904836ca8e" providerId="LiveId" clId="{0245FAC4-0056-481A-BC7A-9868FFA870B0}" dt="2025-07-19T18:57:17.884" v="3751" actId="478"/>
          <ac:picMkLst>
            <pc:docMk/>
            <pc:sldMk cId="233419856" sldId="259"/>
            <ac:picMk id="45" creationId="{1BD60C5F-D92D-CA5E-083A-8A232EE07789}"/>
          </ac:picMkLst>
        </pc:picChg>
        <pc:picChg chg="del">
          <ac:chgData name="IGO LOPES" userId="7e5751904836ca8e" providerId="LiveId" clId="{0245FAC4-0056-481A-BC7A-9868FFA870B0}" dt="2025-07-19T17:52:28.435" v="1921" actId="478"/>
          <ac:picMkLst>
            <pc:docMk/>
            <pc:sldMk cId="233419856" sldId="259"/>
            <ac:picMk id="57" creationId="{407C78F6-5035-D5FC-97D3-AA8F60A4A01B}"/>
          </ac:picMkLst>
        </pc:picChg>
        <pc:cxnChg chg="add mod">
          <ac:chgData name="IGO LOPES" userId="7e5751904836ca8e" providerId="LiveId" clId="{0245FAC4-0056-481A-BC7A-9868FFA870B0}" dt="2025-07-19T18:50:10.875" v="3684" actId="1582"/>
          <ac:cxnSpMkLst>
            <pc:docMk/>
            <pc:sldMk cId="233419856" sldId="259"/>
            <ac:cxnSpMk id="8" creationId="{BA12208B-BB9C-63A8-09F4-CD374BA208EF}"/>
          </ac:cxnSpMkLst>
        </pc:cxnChg>
        <pc:cxnChg chg="add mod">
          <ac:chgData name="IGO LOPES" userId="7e5751904836ca8e" providerId="LiveId" clId="{0245FAC4-0056-481A-BC7A-9868FFA870B0}" dt="2025-07-19T19:30:12.239" v="4422" actId="1076"/>
          <ac:cxnSpMkLst>
            <pc:docMk/>
            <pc:sldMk cId="233419856" sldId="259"/>
            <ac:cxnSpMk id="26" creationId="{F035B206-417D-2B01-0775-F06F2698B201}"/>
          </ac:cxnSpMkLst>
        </pc:cxnChg>
        <pc:cxnChg chg="add mod">
          <ac:chgData name="IGO LOPES" userId="7e5751904836ca8e" providerId="LiveId" clId="{0245FAC4-0056-481A-BC7A-9868FFA870B0}" dt="2025-07-19T19:30:26.187" v="4423" actId="1076"/>
          <ac:cxnSpMkLst>
            <pc:docMk/>
            <pc:sldMk cId="233419856" sldId="259"/>
            <ac:cxnSpMk id="34" creationId="{96E42E0E-8A48-6F40-EF28-89B0944AC87B}"/>
          </ac:cxnSpMkLst>
        </pc:cxnChg>
        <pc:cxnChg chg="add mod">
          <ac:chgData name="IGO LOPES" userId="7e5751904836ca8e" providerId="LiveId" clId="{0245FAC4-0056-481A-BC7A-9868FFA870B0}" dt="2025-07-19T19:30:36.352" v="4424" actId="1076"/>
          <ac:cxnSpMkLst>
            <pc:docMk/>
            <pc:sldMk cId="233419856" sldId="259"/>
            <ac:cxnSpMk id="37" creationId="{90EAC5D3-0697-3D1A-42A9-08554D0CCA5E}"/>
          </ac:cxnSpMkLst>
        </pc:cxnChg>
        <pc:cxnChg chg="add mod">
          <ac:chgData name="IGO LOPES" userId="7e5751904836ca8e" providerId="LiveId" clId="{0245FAC4-0056-481A-BC7A-9868FFA870B0}" dt="2025-07-19T18:50:10.875" v="3684" actId="1582"/>
          <ac:cxnSpMkLst>
            <pc:docMk/>
            <pc:sldMk cId="233419856" sldId="259"/>
            <ac:cxnSpMk id="39" creationId="{9D501D69-8516-6AAF-B98E-6DD4D8E4EDD3}"/>
          </ac:cxnSpMkLst>
        </pc:cxnChg>
        <pc:cxnChg chg="add mod">
          <ac:chgData name="IGO LOPES" userId="7e5751904836ca8e" providerId="LiveId" clId="{0245FAC4-0056-481A-BC7A-9868FFA870B0}" dt="2025-07-19T19:30:12.239" v="4422" actId="1076"/>
          <ac:cxnSpMkLst>
            <pc:docMk/>
            <pc:sldMk cId="233419856" sldId="259"/>
            <ac:cxnSpMk id="46" creationId="{13951767-A147-F3D8-99FE-9DE18EC6E4BD}"/>
          </ac:cxnSpMkLst>
        </pc:cxnChg>
        <pc:cxnChg chg="add mod">
          <ac:chgData name="IGO LOPES" userId="7e5751904836ca8e" providerId="LiveId" clId="{0245FAC4-0056-481A-BC7A-9868FFA870B0}" dt="2025-07-19T19:30:26.187" v="4423" actId="1076"/>
          <ac:cxnSpMkLst>
            <pc:docMk/>
            <pc:sldMk cId="233419856" sldId="259"/>
            <ac:cxnSpMk id="51" creationId="{29C6B988-8BB5-715F-E553-23F71E3C9DBA}"/>
          </ac:cxnSpMkLst>
        </pc:cxnChg>
        <pc:cxnChg chg="add mod">
          <ac:chgData name="IGO LOPES" userId="7e5751904836ca8e" providerId="LiveId" clId="{0245FAC4-0056-481A-BC7A-9868FFA870B0}" dt="2025-07-19T19:30:41.385" v="4425" actId="14100"/>
          <ac:cxnSpMkLst>
            <pc:docMk/>
            <pc:sldMk cId="233419856" sldId="259"/>
            <ac:cxnSpMk id="54" creationId="{ED6F3E55-41E5-CD14-6326-93272C12B773}"/>
          </ac:cxnSpMkLst>
        </pc:cxnChg>
        <pc:cxnChg chg="add mod">
          <ac:chgData name="IGO LOPES" userId="7e5751904836ca8e" providerId="LiveId" clId="{0245FAC4-0056-481A-BC7A-9868FFA870B0}" dt="2025-07-19T19:30:44.776" v="4426" actId="1076"/>
          <ac:cxnSpMkLst>
            <pc:docMk/>
            <pc:sldMk cId="233419856" sldId="259"/>
            <ac:cxnSpMk id="63" creationId="{0C1D6411-3C3D-E061-5929-C9F0160EE590}"/>
          </ac:cxnSpMkLst>
        </pc:cxnChg>
      </pc:sldChg>
      <pc:sldChg chg="modSp add del mod">
        <pc:chgData name="IGO LOPES" userId="7e5751904836ca8e" providerId="LiveId" clId="{0245FAC4-0056-481A-BC7A-9868FFA870B0}" dt="2025-07-19T18:25:32.522" v="3310" actId="2696"/>
        <pc:sldMkLst>
          <pc:docMk/>
          <pc:sldMk cId="3057136339" sldId="260"/>
        </pc:sldMkLst>
        <pc:spChg chg="mod">
          <ac:chgData name="IGO LOPES" userId="7e5751904836ca8e" providerId="LiveId" clId="{0245FAC4-0056-481A-BC7A-9868FFA870B0}" dt="2025-07-19T18:20:11.595" v="3265" actId="20577"/>
          <ac:spMkLst>
            <pc:docMk/>
            <pc:sldMk cId="3057136339" sldId="260"/>
            <ac:spMk id="4" creationId="{802AC078-14CF-CB54-7474-9AB814459C23}"/>
          </ac:spMkLst>
        </pc:spChg>
      </pc:sldChg>
      <pc:sldChg chg="modSp add mod">
        <pc:chgData name="IGO LOPES" userId="7e5751904836ca8e" providerId="LiveId" clId="{0245FAC4-0056-481A-BC7A-9868FFA870B0}" dt="2025-07-19T18:46:54.692" v="3681" actId="20577"/>
        <pc:sldMkLst>
          <pc:docMk/>
          <pc:sldMk cId="2316243018" sldId="261"/>
        </pc:sldMkLst>
        <pc:spChg chg="mod">
          <ac:chgData name="IGO LOPES" userId="7e5751904836ca8e" providerId="LiveId" clId="{0245FAC4-0056-481A-BC7A-9868FFA870B0}" dt="2025-07-19T18:25:27.039" v="3309" actId="1076"/>
          <ac:spMkLst>
            <pc:docMk/>
            <pc:sldMk cId="2316243018" sldId="261"/>
            <ac:spMk id="4" creationId="{59C3B867-CED2-AD6D-E920-493B136A0EAC}"/>
          </ac:spMkLst>
        </pc:spChg>
        <pc:spChg chg="mod">
          <ac:chgData name="IGO LOPES" userId="7e5751904836ca8e" providerId="LiveId" clId="{0245FAC4-0056-481A-BC7A-9868FFA870B0}" dt="2025-07-19T18:46:54.692" v="3681" actId="20577"/>
          <ac:spMkLst>
            <pc:docMk/>
            <pc:sldMk cId="2316243018" sldId="261"/>
            <ac:spMk id="6" creationId="{1AAEB0C7-8DCD-D27F-A73B-4EA4F1767785}"/>
          </ac:spMkLst>
        </pc:spChg>
      </pc:sldChg>
      <pc:sldChg chg="new del">
        <pc:chgData name="IGO LOPES" userId="7e5751904836ca8e" providerId="LiveId" clId="{0245FAC4-0056-481A-BC7A-9868FFA870B0}" dt="2025-07-19T19:35:20.244" v="4470" actId="680"/>
        <pc:sldMkLst>
          <pc:docMk/>
          <pc:sldMk cId="1557964652" sldId="262"/>
        </pc:sldMkLst>
      </pc:sldChg>
      <pc:sldChg chg="new del">
        <pc:chgData name="IGO LOPES" userId="7e5751904836ca8e" providerId="LiveId" clId="{0245FAC4-0056-481A-BC7A-9868FFA870B0}" dt="2025-07-19T19:35:24.152" v="4472" actId="680"/>
        <pc:sldMkLst>
          <pc:docMk/>
          <pc:sldMk cId="1898693246" sldId="262"/>
        </pc:sldMkLst>
      </pc:sldChg>
      <pc:sldChg chg="new del">
        <pc:chgData name="IGO LOPES" userId="7e5751904836ca8e" providerId="LiveId" clId="{0245FAC4-0056-481A-BC7A-9868FFA870B0}" dt="2025-07-19T19:35:35.410" v="4475" actId="2696"/>
        <pc:sldMkLst>
          <pc:docMk/>
          <pc:sldMk cId="3035328209" sldId="262"/>
        </pc:sldMkLst>
      </pc:sldChg>
      <pc:sldChg chg="addSp delSp modSp add mod">
        <pc:chgData name="IGO LOPES" userId="7e5751904836ca8e" providerId="LiveId" clId="{0245FAC4-0056-481A-BC7A-9868FFA870B0}" dt="2025-07-19T19:48:19.131" v="4657" actId="2"/>
        <pc:sldMkLst>
          <pc:docMk/>
          <pc:sldMk cId="790077505" sldId="263"/>
        </pc:sldMkLst>
        <pc:spChg chg="add mod">
          <ac:chgData name="IGO LOPES" userId="7e5751904836ca8e" providerId="LiveId" clId="{0245FAC4-0056-481A-BC7A-9868FFA870B0}" dt="2025-07-19T19:48:19.131" v="4657" actId="2"/>
          <ac:spMkLst>
            <pc:docMk/>
            <pc:sldMk cId="790077505" sldId="263"/>
            <ac:spMk id="2" creationId="{04678D0D-DC88-3006-1511-D9C4CAE9FEB9}"/>
          </ac:spMkLst>
        </pc:spChg>
        <pc:spChg chg="mod">
          <ac:chgData name="IGO LOPES" userId="7e5751904836ca8e" providerId="LiveId" clId="{0245FAC4-0056-481A-BC7A-9868FFA870B0}" dt="2025-07-19T19:43:53.051" v="4586" actId="14100"/>
          <ac:spMkLst>
            <pc:docMk/>
            <pc:sldMk cId="790077505" sldId="263"/>
            <ac:spMk id="6" creationId="{82F6F332-1018-EB31-F019-27E0C618D90C}"/>
          </ac:spMkLst>
        </pc:spChg>
        <pc:spChg chg="del">
          <ac:chgData name="IGO LOPES" userId="7e5751904836ca8e" providerId="LiveId" clId="{0245FAC4-0056-481A-BC7A-9868FFA870B0}" dt="2025-07-19T19:35:40.799" v="4476" actId="478"/>
          <ac:spMkLst>
            <pc:docMk/>
            <pc:sldMk cId="790077505" sldId="263"/>
            <ac:spMk id="9" creationId="{D5292B40-E124-5153-6A73-9A1054BE0DCC}"/>
          </ac:spMkLst>
        </pc:spChg>
        <pc:spChg chg="del">
          <ac:chgData name="IGO LOPES" userId="7e5751904836ca8e" providerId="LiveId" clId="{0245FAC4-0056-481A-BC7A-9868FFA870B0}" dt="2025-07-19T19:35:40.799" v="4476" actId="478"/>
          <ac:spMkLst>
            <pc:docMk/>
            <pc:sldMk cId="790077505" sldId="263"/>
            <ac:spMk id="16" creationId="{72B9BB6E-132F-4D7C-A82D-38555895C00F}"/>
          </ac:spMkLst>
        </pc:spChg>
        <pc:spChg chg="del">
          <ac:chgData name="IGO LOPES" userId="7e5751904836ca8e" providerId="LiveId" clId="{0245FAC4-0056-481A-BC7A-9868FFA870B0}" dt="2025-07-19T19:35:40.799" v="4476" actId="478"/>
          <ac:spMkLst>
            <pc:docMk/>
            <pc:sldMk cId="790077505" sldId="263"/>
            <ac:spMk id="24" creationId="{4773363D-ADE8-DE62-1CDB-D774329A36C7}"/>
          </ac:spMkLst>
        </pc:spChg>
        <pc:spChg chg="del">
          <ac:chgData name="IGO LOPES" userId="7e5751904836ca8e" providerId="LiveId" clId="{0245FAC4-0056-481A-BC7A-9868FFA870B0}" dt="2025-07-19T19:35:40.799" v="4476" actId="478"/>
          <ac:spMkLst>
            <pc:docMk/>
            <pc:sldMk cId="790077505" sldId="263"/>
            <ac:spMk id="35" creationId="{D8C3CBC7-53A8-6B14-6FFF-E5AE888B7DB8}"/>
          </ac:spMkLst>
        </pc:spChg>
        <pc:spChg chg="del">
          <ac:chgData name="IGO LOPES" userId="7e5751904836ca8e" providerId="LiveId" clId="{0245FAC4-0056-481A-BC7A-9868FFA870B0}" dt="2025-07-19T19:35:40.799" v="4476" actId="478"/>
          <ac:spMkLst>
            <pc:docMk/>
            <pc:sldMk cId="790077505" sldId="263"/>
            <ac:spMk id="36" creationId="{91F86F6D-BE40-8DDF-A020-611E96654168}"/>
          </ac:spMkLst>
        </pc:spChg>
        <pc:spChg chg="del">
          <ac:chgData name="IGO LOPES" userId="7e5751904836ca8e" providerId="LiveId" clId="{0245FAC4-0056-481A-BC7A-9868FFA870B0}" dt="2025-07-19T19:35:40.799" v="4476" actId="478"/>
          <ac:spMkLst>
            <pc:docMk/>
            <pc:sldMk cId="790077505" sldId="263"/>
            <ac:spMk id="44" creationId="{CB2C7806-1CF1-A18A-A0D3-A8404DF062D9}"/>
          </ac:spMkLst>
        </pc:spChg>
        <pc:spChg chg="del">
          <ac:chgData name="IGO LOPES" userId="7e5751904836ca8e" providerId="LiveId" clId="{0245FAC4-0056-481A-BC7A-9868FFA870B0}" dt="2025-07-19T19:35:40.799" v="4476" actId="478"/>
          <ac:spMkLst>
            <pc:docMk/>
            <pc:sldMk cId="790077505" sldId="263"/>
            <ac:spMk id="48" creationId="{583B07FD-AED2-7D05-3A21-0B3BA2B57B55}"/>
          </ac:spMkLst>
        </pc:spChg>
        <pc:spChg chg="del">
          <ac:chgData name="IGO LOPES" userId="7e5751904836ca8e" providerId="LiveId" clId="{0245FAC4-0056-481A-BC7A-9868FFA870B0}" dt="2025-07-19T19:35:40.799" v="4476" actId="478"/>
          <ac:spMkLst>
            <pc:docMk/>
            <pc:sldMk cId="790077505" sldId="263"/>
            <ac:spMk id="52" creationId="{F06EF8FE-66D6-DA98-2265-91C2F1A98003}"/>
          </ac:spMkLst>
        </pc:spChg>
        <pc:spChg chg="del">
          <ac:chgData name="IGO LOPES" userId="7e5751904836ca8e" providerId="LiveId" clId="{0245FAC4-0056-481A-BC7A-9868FFA870B0}" dt="2025-07-19T19:35:40.799" v="4476" actId="478"/>
          <ac:spMkLst>
            <pc:docMk/>
            <pc:sldMk cId="790077505" sldId="263"/>
            <ac:spMk id="55" creationId="{BE4DE0F8-8BF7-EA33-6B88-F86DCF78E8A0}"/>
          </ac:spMkLst>
        </pc:spChg>
        <pc:spChg chg="mod">
          <ac:chgData name="IGO LOPES" userId="7e5751904836ca8e" providerId="LiveId" clId="{0245FAC4-0056-481A-BC7A-9868FFA870B0}" dt="2025-07-19T19:48:17.705" v="4656" actId="2"/>
          <ac:spMkLst>
            <pc:docMk/>
            <pc:sldMk cId="790077505" sldId="263"/>
            <ac:spMk id="58" creationId="{5578D9CE-AE79-1CEE-1A1D-C7A82F13E71D}"/>
          </ac:spMkLst>
        </pc:spChg>
        <pc:spChg chg="del">
          <ac:chgData name="IGO LOPES" userId="7e5751904836ca8e" providerId="LiveId" clId="{0245FAC4-0056-481A-BC7A-9868FFA870B0}" dt="2025-07-19T19:35:40.799" v="4476" actId="478"/>
          <ac:spMkLst>
            <pc:docMk/>
            <pc:sldMk cId="790077505" sldId="263"/>
            <ac:spMk id="60" creationId="{4442EB1C-33ED-D3CB-ECC9-F65FD268A74C}"/>
          </ac:spMkLst>
        </pc:spChg>
        <pc:spChg chg="del">
          <ac:chgData name="IGO LOPES" userId="7e5751904836ca8e" providerId="LiveId" clId="{0245FAC4-0056-481A-BC7A-9868FFA870B0}" dt="2025-07-19T19:36:45.046" v="4495" actId="478"/>
          <ac:spMkLst>
            <pc:docMk/>
            <pc:sldMk cId="790077505" sldId="263"/>
            <ac:spMk id="61" creationId="{EBAC25B4-79DE-51EB-F64E-C364A4FC203E}"/>
          </ac:spMkLst>
        </pc:spChg>
        <pc:picChg chg="mod">
          <ac:chgData name="IGO LOPES" userId="7e5751904836ca8e" providerId="LiveId" clId="{0245FAC4-0056-481A-BC7A-9868FFA870B0}" dt="2025-07-19T19:38:47.110" v="4507" actId="1076"/>
          <ac:picMkLst>
            <pc:docMk/>
            <pc:sldMk cId="790077505" sldId="263"/>
            <ac:picMk id="5" creationId="{54817A9D-290B-E0FC-1B65-F7632C21183A}"/>
          </ac:picMkLst>
        </pc:picChg>
        <pc:picChg chg="mod">
          <ac:chgData name="IGO LOPES" userId="7e5751904836ca8e" providerId="LiveId" clId="{0245FAC4-0056-481A-BC7A-9868FFA870B0}" dt="2025-07-19T19:38:47.110" v="4507" actId="1076"/>
          <ac:picMkLst>
            <pc:docMk/>
            <pc:sldMk cId="790077505" sldId="263"/>
            <ac:picMk id="15" creationId="{98707CB6-A85A-67E2-33DA-0314A4ADC1A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7FA56C-01CD-9C82-421D-6F809716A3E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102534EE-C2D6-1181-34DD-E8851B2D02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929B28A-E1E7-3D82-9584-0B50B353C1A5}"/>
              </a:ext>
            </a:extLst>
          </p:cNvPr>
          <p:cNvSpPr>
            <a:spLocks noGrp="1"/>
          </p:cNvSpPr>
          <p:nvPr>
            <p:ph type="dt" sz="half" idx="10"/>
          </p:nvPr>
        </p:nvSpPr>
        <p:spPr/>
        <p:txBody>
          <a:bodyPr/>
          <a:lstStyle/>
          <a:p>
            <a:fld id="{4507350E-A0C5-4BB5-8E47-D3CB2FD1FED6}" type="datetimeFigureOut">
              <a:rPr lang="pt-BR" smtClean="0"/>
              <a:t>19/07/2025</a:t>
            </a:fld>
            <a:endParaRPr lang="pt-BR" dirty="0"/>
          </a:p>
        </p:txBody>
      </p:sp>
      <p:sp>
        <p:nvSpPr>
          <p:cNvPr id="5" name="Espaço Reservado para Rodapé 4">
            <a:extLst>
              <a:ext uri="{FF2B5EF4-FFF2-40B4-BE49-F238E27FC236}">
                <a16:creationId xmlns:a16="http://schemas.microsoft.com/office/drawing/2014/main" id="{E53BD219-7CB8-0621-A7D2-36217591A0F0}"/>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7257B150-CAA4-EB48-ED9C-82EB8DEB462E}"/>
              </a:ext>
            </a:extLst>
          </p:cNvPr>
          <p:cNvSpPr>
            <a:spLocks noGrp="1"/>
          </p:cNvSpPr>
          <p:nvPr>
            <p:ph type="sldNum" sz="quarter" idx="12"/>
          </p:nvPr>
        </p:nvSpPr>
        <p:spPr/>
        <p:txBody>
          <a:bodyPr/>
          <a:lstStyle/>
          <a:p>
            <a:fld id="{3534C2E5-B479-4BA7-A14C-BE411BAF572F}" type="slidenum">
              <a:rPr lang="pt-BR" smtClean="0"/>
              <a:t>‹nº›</a:t>
            </a:fld>
            <a:endParaRPr lang="pt-BR" dirty="0"/>
          </a:p>
        </p:txBody>
      </p:sp>
    </p:spTree>
    <p:extLst>
      <p:ext uri="{BB962C8B-B14F-4D97-AF65-F5344CB8AC3E}">
        <p14:creationId xmlns:p14="http://schemas.microsoft.com/office/powerpoint/2010/main" val="2344134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F8CC2-C45D-5BDC-365F-8965BDEE9B3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8BAA02A6-C9FA-01B0-7C2B-823431CD066E}"/>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D28140D-CA3D-275A-3879-209BD414A4DF}"/>
              </a:ext>
            </a:extLst>
          </p:cNvPr>
          <p:cNvSpPr>
            <a:spLocks noGrp="1"/>
          </p:cNvSpPr>
          <p:nvPr>
            <p:ph type="dt" sz="half" idx="10"/>
          </p:nvPr>
        </p:nvSpPr>
        <p:spPr/>
        <p:txBody>
          <a:bodyPr/>
          <a:lstStyle/>
          <a:p>
            <a:fld id="{4507350E-A0C5-4BB5-8E47-D3CB2FD1FED6}" type="datetimeFigureOut">
              <a:rPr lang="pt-BR" smtClean="0"/>
              <a:t>19/07/2025</a:t>
            </a:fld>
            <a:endParaRPr lang="pt-BR" dirty="0"/>
          </a:p>
        </p:txBody>
      </p:sp>
      <p:sp>
        <p:nvSpPr>
          <p:cNvPr id="5" name="Espaço Reservado para Rodapé 4">
            <a:extLst>
              <a:ext uri="{FF2B5EF4-FFF2-40B4-BE49-F238E27FC236}">
                <a16:creationId xmlns:a16="http://schemas.microsoft.com/office/drawing/2014/main" id="{BCCA7C93-A6C2-FB57-41DC-E24849AD6BD5}"/>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1B45CB96-033B-F0DF-79FB-91BD9F5377CF}"/>
              </a:ext>
            </a:extLst>
          </p:cNvPr>
          <p:cNvSpPr>
            <a:spLocks noGrp="1"/>
          </p:cNvSpPr>
          <p:nvPr>
            <p:ph type="sldNum" sz="quarter" idx="12"/>
          </p:nvPr>
        </p:nvSpPr>
        <p:spPr/>
        <p:txBody>
          <a:bodyPr/>
          <a:lstStyle/>
          <a:p>
            <a:fld id="{3534C2E5-B479-4BA7-A14C-BE411BAF572F}" type="slidenum">
              <a:rPr lang="pt-BR" smtClean="0"/>
              <a:t>‹nº›</a:t>
            </a:fld>
            <a:endParaRPr lang="pt-BR" dirty="0"/>
          </a:p>
        </p:txBody>
      </p:sp>
    </p:spTree>
    <p:extLst>
      <p:ext uri="{BB962C8B-B14F-4D97-AF65-F5344CB8AC3E}">
        <p14:creationId xmlns:p14="http://schemas.microsoft.com/office/powerpoint/2010/main" val="2891433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26458EC-D107-6E82-B306-C419ED069C6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E3698DF-D5B8-3353-14AA-96E91959D9D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115BB2E-EEC7-DB0C-8403-82C0E637897B}"/>
              </a:ext>
            </a:extLst>
          </p:cNvPr>
          <p:cNvSpPr>
            <a:spLocks noGrp="1"/>
          </p:cNvSpPr>
          <p:nvPr>
            <p:ph type="dt" sz="half" idx="10"/>
          </p:nvPr>
        </p:nvSpPr>
        <p:spPr/>
        <p:txBody>
          <a:bodyPr/>
          <a:lstStyle/>
          <a:p>
            <a:fld id="{4507350E-A0C5-4BB5-8E47-D3CB2FD1FED6}" type="datetimeFigureOut">
              <a:rPr lang="pt-BR" smtClean="0"/>
              <a:t>19/07/2025</a:t>
            </a:fld>
            <a:endParaRPr lang="pt-BR" dirty="0"/>
          </a:p>
        </p:txBody>
      </p:sp>
      <p:sp>
        <p:nvSpPr>
          <p:cNvPr id="5" name="Espaço Reservado para Rodapé 4">
            <a:extLst>
              <a:ext uri="{FF2B5EF4-FFF2-40B4-BE49-F238E27FC236}">
                <a16:creationId xmlns:a16="http://schemas.microsoft.com/office/drawing/2014/main" id="{3836BD79-9168-DF58-2BD5-0F6359D74354}"/>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C9DD9EE9-705D-E7DA-2245-D97560DC2213}"/>
              </a:ext>
            </a:extLst>
          </p:cNvPr>
          <p:cNvSpPr>
            <a:spLocks noGrp="1"/>
          </p:cNvSpPr>
          <p:nvPr>
            <p:ph type="sldNum" sz="quarter" idx="12"/>
          </p:nvPr>
        </p:nvSpPr>
        <p:spPr/>
        <p:txBody>
          <a:bodyPr/>
          <a:lstStyle/>
          <a:p>
            <a:fld id="{3534C2E5-B479-4BA7-A14C-BE411BAF572F}" type="slidenum">
              <a:rPr lang="pt-BR" smtClean="0"/>
              <a:t>‹nº›</a:t>
            </a:fld>
            <a:endParaRPr lang="pt-BR" dirty="0"/>
          </a:p>
        </p:txBody>
      </p:sp>
    </p:spTree>
    <p:extLst>
      <p:ext uri="{BB962C8B-B14F-4D97-AF65-F5344CB8AC3E}">
        <p14:creationId xmlns:p14="http://schemas.microsoft.com/office/powerpoint/2010/main" val="90975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2ABF2B-0542-3EBD-9B0C-7A657DCE571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6F95F4-34CC-8EAD-AAAA-3B69BFFA529E}"/>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CE594D4-BEFC-6714-C358-C1ACE782C414}"/>
              </a:ext>
            </a:extLst>
          </p:cNvPr>
          <p:cNvSpPr>
            <a:spLocks noGrp="1"/>
          </p:cNvSpPr>
          <p:nvPr>
            <p:ph type="dt" sz="half" idx="10"/>
          </p:nvPr>
        </p:nvSpPr>
        <p:spPr/>
        <p:txBody>
          <a:bodyPr/>
          <a:lstStyle/>
          <a:p>
            <a:fld id="{4507350E-A0C5-4BB5-8E47-D3CB2FD1FED6}" type="datetimeFigureOut">
              <a:rPr lang="pt-BR" smtClean="0"/>
              <a:t>19/07/2025</a:t>
            </a:fld>
            <a:endParaRPr lang="pt-BR" dirty="0"/>
          </a:p>
        </p:txBody>
      </p:sp>
      <p:sp>
        <p:nvSpPr>
          <p:cNvPr id="5" name="Espaço Reservado para Rodapé 4">
            <a:extLst>
              <a:ext uri="{FF2B5EF4-FFF2-40B4-BE49-F238E27FC236}">
                <a16:creationId xmlns:a16="http://schemas.microsoft.com/office/drawing/2014/main" id="{60D9E1C1-2CDD-BC71-0D23-59C1FB1D5B58}"/>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370167FE-6E16-5D10-D331-46D1AB69ABAC}"/>
              </a:ext>
            </a:extLst>
          </p:cNvPr>
          <p:cNvSpPr>
            <a:spLocks noGrp="1"/>
          </p:cNvSpPr>
          <p:nvPr>
            <p:ph type="sldNum" sz="quarter" idx="12"/>
          </p:nvPr>
        </p:nvSpPr>
        <p:spPr/>
        <p:txBody>
          <a:bodyPr/>
          <a:lstStyle/>
          <a:p>
            <a:fld id="{3534C2E5-B479-4BA7-A14C-BE411BAF572F}" type="slidenum">
              <a:rPr lang="pt-BR" smtClean="0"/>
              <a:t>‹nº›</a:t>
            </a:fld>
            <a:endParaRPr lang="pt-BR" dirty="0"/>
          </a:p>
        </p:txBody>
      </p:sp>
    </p:spTree>
    <p:extLst>
      <p:ext uri="{BB962C8B-B14F-4D97-AF65-F5344CB8AC3E}">
        <p14:creationId xmlns:p14="http://schemas.microsoft.com/office/powerpoint/2010/main" val="1526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D6EC2-50F7-63BE-10D4-D0455E4C55CE}"/>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8A2F001-53BC-6562-DCEE-B5CF8AD031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3103D818-0666-7DC8-3FCC-6A99ACFC8084}"/>
              </a:ext>
            </a:extLst>
          </p:cNvPr>
          <p:cNvSpPr>
            <a:spLocks noGrp="1"/>
          </p:cNvSpPr>
          <p:nvPr>
            <p:ph type="dt" sz="half" idx="10"/>
          </p:nvPr>
        </p:nvSpPr>
        <p:spPr/>
        <p:txBody>
          <a:bodyPr/>
          <a:lstStyle/>
          <a:p>
            <a:fld id="{4507350E-A0C5-4BB5-8E47-D3CB2FD1FED6}" type="datetimeFigureOut">
              <a:rPr lang="pt-BR" smtClean="0"/>
              <a:t>19/07/2025</a:t>
            </a:fld>
            <a:endParaRPr lang="pt-BR" dirty="0"/>
          </a:p>
        </p:txBody>
      </p:sp>
      <p:sp>
        <p:nvSpPr>
          <p:cNvPr id="5" name="Espaço Reservado para Rodapé 4">
            <a:extLst>
              <a:ext uri="{FF2B5EF4-FFF2-40B4-BE49-F238E27FC236}">
                <a16:creationId xmlns:a16="http://schemas.microsoft.com/office/drawing/2014/main" id="{5DF69A18-2A85-3D25-9F60-D6B312CF2492}"/>
              </a:ext>
            </a:extLst>
          </p:cNvPr>
          <p:cNvSpPr>
            <a:spLocks noGrp="1"/>
          </p:cNvSpPr>
          <p:nvPr>
            <p:ph type="ftr" sz="quarter" idx="11"/>
          </p:nvPr>
        </p:nvSpPr>
        <p:spPr/>
        <p:txBody>
          <a:bodyPr/>
          <a:lstStyle/>
          <a:p>
            <a:endParaRPr lang="pt-BR" dirty="0"/>
          </a:p>
        </p:txBody>
      </p:sp>
      <p:sp>
        <p:nvSpPr>
          <p:cNvPr id="6" name="Espaço Reservado para Número de Slide 5">
            <a:extLst>
              <a:ext uri="{FF2B5EF4-FFF2-40B4-BE49-F238E27FC236}">
                <a16:creationId xmlns:a16="http://schemas.microsoft.com/office/drawing/2014/main" id="{D72EC4C9-7219-96AE-E121-2F9099DDDB4D}"/>
              </a:ext>
            </a:extLst>
          </p:cNvPr>
          <p:cNvSpPr>
            <a:spLocks noGrp="1"/>
          </p:cNvSpPr>
          <p:nvPr>
            <p:ph type="sldNum" sz="quarter" idx="12"/>
          </p:nvPr>
        </p:nvSpPr>
        <p:spPr/>
        <p:txBody>
          <a:bodyPr/>
          <a:lstStyle/>
          <a:p>
            <a:fld id="{3534C2E5-B479-4BA7-A14C-BE411BAF572F}" type="slidenum">
              <a:rPr lang="pt-BR" smtClean="0"/>
              <a:t>‹nº›</a:t>
            </a:fld>
            <a:endParaRPr lang="pt-BR" dirty="0"/>
          </a:p>
        </p:txBody>
      </p:sp>
    </p:spTree>
    <p:extLst>
      <p:ext uri="{BB962C8B-B14F-4D97-AF65-F5344CB8AC3E}">
        <p14:creationId xmlns:p14="http://schemas.microsoft.com/office/powerpoint/2010/main" val="89230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86C3D3-F062-91AE-CDD2-36EB4A54F8A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F7D4AA0-898B-B730-8079-6C6DEFF9E6B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8B49A2E-6BEB-389D-B1A1-BB3A76EC5E7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72A502D-9417-D95E-AF2D-64E60CB01C54}"/>
              </a:ext>
            </a:extLst>
          </p:cNvPr>
          <p:cNvSpPr>
            <a:spLocks noGrp="1"/>
          </p:cNvSpPr>
          <p:nvPr>
            <p:ph type="dt" sz="half" idx="10"/>
          </p:nvPr>
        </p:nvSpPr>
        <p:spPr/>
        <p:txBody>
          <a:bodyPr/>
          <a:lstStyle/>
          <a:p>
            <a:fld id="{4507350E-A0C5-4BB5-8E47-D3CB2FD1FED6}" type="datetimeFigureOut">
              <a:rPr lang="pt-BR" smtClean="0"/>
              <a:t>19/07/2025</a:t>
            </a:fld>
            <a:endParaRPr lang="pt-BR" dirty="0"/>
          </a:p>
        </p:txBody>
      </p:sp>
      <p:sp>
        <p:nvSpPr>
          <p:cNvPr id="6" name="Espaço Reservado para Rodapé 5">
            <a:extLst>
              <a:ext uri="{FF2B5EF4-FFF2-40B4-BE49-F238E27FC236}">
                <a16:creationId xmlns:a16="http://schemas.microsoft.com/office/drawing/2014/main" id="{BD67B85C-548D-ADEB-945F-1793A4609B9E}"/>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D010ED8F-422D-4AA9-34FF-B1690C92C196}"/>
              </a:ext>
            </a:extLst>
          </p:cNvPr>
          <p:cNvSpPr>
            <a:spLocks noGrp="1"/>
          </p:cNvSpPr>
          <p:nvPr>
            <p:ph type="sldNum" sz="quarter" idx="12"/>
          </p:nvPr>
        </p:nvSpPr>
        <p:spPr/>
        <p:txBody>
          <a:bodyPr/>
          <a:lstStyle/>
          <a:p>
            <a:fld id="{3534C2E5-B479-4BA7-A14C-BE411BAF572F}" type="slidenum">
              <a:rPr lang="pt-BR" smtClean="0"/>
              <a:t>‹nº›</a:t>
            </a:fld>
            <a:endParaRPr lang="pt-BR" dirty="0"/>
          </a:p>
        </p:txBody>
      </p:sp>
    </p:spTree>
    <p:extLst>
      <p:ext uri="{BB962C8B-B14F-4D97-AF65-F5344CB8AC3E}">
        <p14:creationId xmlns:p14="http://schemas.microsoft.com/office/powerpoint/2010/main" val="356872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14DDB1-3755-F135-1A40-3BD871CE2AC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BE8CCB7A-BB7C-8412-9FB5-C65D23F18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E6BD7A2D-4EFB-2032-7171-D0DD9F07FA84}"/>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AD7B57E7-D5AE-BD71-BD19-C2C07A921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F91E2744-AB44-5C24-382B-BAFAF0D61C95}"/>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D62DD153-DCF8-2197-E3C0-8A29B09198DB}"/>
              </a:ext>
            </a:extLst>
          </p:cNvPr>
          <p:cNvSpPr>
            <a:spLocks noGrp="1"/>
          </p:cNvSpPr>
          <p:nvPr>
            <p:ph type="dt" sz="half" idx="10"/>
          </p:nvPr>
        </p:nvSpPr>
        <p:spPr/>
        <p:txBody>
          <a:bodyPr/>
          <a:lstStyle/>
          <a:p>
            <a:fld id="{4507350E-A0C5-4BB5-8E47-D3CB2FD1FED6}" type="datetimeFigureOut">
              <a:rPr lang="pt-BR" smtClean="0"/>
              <a:t>19/07/2025</a:t>
            </a:fld>
            <a:endParaRPr lang="pt-BR" dirty="0"/>
          </a:p>
        </p:txBody>
      </p:sp>
      <p:sp>
        <p:nvSpPr>
          <p:cNvPr id="8" name="Espaço Reservado para Rodapé 7">
            <a:extLst>
              <a:ext uri="{FF2B5EF4-FFF2-40B4-BE49-F238E27FC236}">
                <a16:creationId xmlns:a16="http://schemas.microsoft.com/office/drawing/2014/main" id="{984ED887-0603-4208-3547-DE1397031A48}"/>
              </a:ext>
            </a:extLst>
          </p:cNvPr>
          <p:cNvSpPr>
            <a:spLocks noGrp="1"/>
          </p:cNvSpPr>
          <p:nvPr>
            <p:ph type="ftr" sz="quarter" idx="11"/>
          </p:nvPr>
        </p:nvSpPr>
        <p:spPr/>
        <p:txBody>
          <a:bodyPr/>
          <a:lstStyle/>
          <a:p>
            <a:endParaRPr lang="pt-BR" dirty="0"/>
          </a:p>
        </p:txBody>
      </p:sp>
      <p:sp>
        <p:nvSpPr>
          <p:cNvPr id="9" name="Espaço Reservado para Número de Slide 8">
            <a:extLst>
              <a:ext uri="{FF2B5EF4-FFF2-40B4-BE49-F238E27FC236}">
                <a16:creationId xmlns:a16="http://schemas.microsoft.com/office/drawing/2014/main" id="{753D5F35-6B5D-F2E0-CE0D-464CECCF7ECF}"/>
              </a:ext>
            </a:extLst>
          </p:cNvPr>
          <p:cNvSpPr>
            <a:spLocks noGrp="1"/>
          </p:cNvSpPr>
          <p:nvPr>
            <p:ph type="sldNum" sz="quarter" idx="12"/>
          </p:nvPr>
        </p:nvSpPr>
        <p:spPr/>
        <p:txBody>
          <a:bodyPr/>
          <a:lstStyle/>
          <a:p>
            <a:fld id="{3534C2E5-B479-4BA7-A14C-BE411BAF572F}" type="slidenum">
              <a:rPr lang="pt-BR" smtClean="0"/>
              <a:t>‹nº›</a:t>
            </a:fld>
            <a:endParaRPr lang="pt-BR" dirty="0"/>
          </a:p>
        </p:txBody>
      </p:sp>
    </p:spTree>
    <p:extLst>
      <p:ext uri="{BB962C8B-B14F-4D97-AF65-F5344CB8AC3E}">
        <p14:creationId xmlns:p14="http://schemas.microsoft.com/office/powerpoint/2010/main" val="2849139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F49E6B-EB55-E829-0FFF-93F7CE1312F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80900B0-A76C-351C-BCAE-8B0BF03F78A7}"/>
              </a:ext>
            </a:extLst>
          </p:cNvPr>
          <p:cNvSpPr>
            <a:spLocks noGrp="1"/>
          </p:cNvSpPr>
          <p:nvPr>
            <p:ph type="dt" sz="half" idx="10"/>
          </p:nvPr>
        </p:nvSpPr>
        <p:spPr/>
        <p:txBody>
          <a:bodyPr/>
          <a:lstStyle/>
          <a:p>
            <a:fld id="{4507350E-A0C5-4BB5-8E47-D3CB2FD1FED6}" type="datetimeFigureOut">
              <a:rPr lang="pt-BR" smtClean="0"/>
              <a:t>19/07/2025</a:t>
            </a:fld>
            <a:endParaRPr lang="pt-BR" dirty="0"/>
          </a:p>
        </p:txBody>
      </p:sp>
      <p:sp>
        <p:nvSpPr>
          <p:cNvPr id="4" name="Espaço Reservado para Rodapé 3">
            <a:extLst>
              <a:ext uri="{FF2B5EF4-FFF2-40B4-BE49-F238E27FC236}">
                <a16:creationId xmlns:a16="http://schemas.microsoft.com/office/drawing/2014/main" id="{4D200520-38C7-93A8-D70E-3040228D5411}"/>
              </a:ext>
            </a:extLst>
          </p:cNvPr>
          <p:cNvSpPr>
            <a:spLocks noGrp="1"/>
          </p:cNvSpPr>
          <p:nvPr>
            <p:ph type="ftr" sz="quarter" idx="11"/>
          </p:nvPr>
        </p:nvSpPr>
        <p:spPr/>
        <p:txBody>
          <a:bodyPr/>
          <a:lstStyle/>
          <a:p>
            <a:endParaRPr lang="pt-BR" dirty="0"/>
          </a:p>
        </p:txBody>
      </p:sp>
      <p:sp>
        <p:nvSpPr>
          <p:cNvPr id="5" name="Espaço Reservado para Número de Slide 4">
            <a:extLst>
              <a:ext uri="{FF2B5EF4-FFF2-40B4-BE49-F238E27FC236}">
                <a16:creationId xmlns:a16="http://schemas.microsoft.com/office/drawing/2014/main" id="{E626F78B-B99C-47B2-E36F-DA856DF85529}"/>
              </a:ext>
            </a:extLst>
          </p:cNvPr>
          <p:cNvSpPr>
            <a:spLocks noGrp="1"/>
          </p:cNvSpPr>
          <p:nvPr>
            <p:ph type="sldNum" sz="quarter" idx="12"/>
          </p:nvPr>
        </p:nvSpPr>
        <p:spPr/>
        <p:txBody>
          <a:bodyPr/>
          <a:lstStyle/>
          <a:p>
            <a:fld id="{3534C2E5-B479-4BA7-A14C-BE411BAF572F}" type="slidenum">
              <a:rPr lang="pt-BR" smtClean="0"/>
              <a:t>‹nº›</a:t>
            </a:fld>
            <a:endParaRPr lang="pt-BR" dirty="0"/>
          </a:p>
        </p:txBody>
      </p:sp>
    </p:spTree>
    <p:extLst>
      <p:ext uri="{BB962C8B-B14F-4D97-AF65-F5344CB8AC3E}">
        <p14:creationId xmlns:p14="http://schemas.microsoft.com/office/powerpoint/2010/main" val="1216321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D13F8E3-A59C-B744-80CB-58CAA6211177}"/>
              </a:ext>
            </a:extLst>
          </p:cNvPr>
          <p:cNvSpPr>
            <a:spLocks noGrp="1"/>
          </p:cNvSpPr>
          <p:nvPr>
            <p:ph type="dt" sz="half" idx="10"/>
          </p:nvPr>
        </p:nvSpPr>
        <p:spPr/>
        <p:txBody>
          <a:bodyPr/>
          <a:lstStyle/>
          <a:p>
            <a:fld id="{4507350E-A0C5-4BB5-8E47-D3CB2FD1FED6}" type="datetimeFigureOut">
              <a:rPr lang="pt-BR" smtClean="0"/>
              <a:t>19/07/2025</a:t>
            </a:fld>
            <a:endParaRPr lang="pt-BR" dirty="0"/>
          </a:p>
        </p:txBody>
      </p:sp>
      <p:sp>
        <p:nvSpPr>
          <p:cNvPr id="3" name="Espaço Reservado para Rodapé 2">
            <a:extLst>
              <a:ext uri="{FF2B5EF4-FFF2-40B4-BE49-F238E27FC236}">
                <a16:creationId xmlns:a16="http://schemas.microsoft.com/office/drawing/2014/main" id="{44F78557-FA68-553B-B9D8-85FA62CD2DC5}"/>
              </a:ext>
            </a:extLst>
          </p:cNvPr>
          <p:cNvSpPr>
            <a:spLocks noGrp="1"/>
          </p:cNvSpPr>
          <p:nvPr>
            <p:ph type="ftr" sz="quarter" idx="1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E28375B0-4808-E452-E354-6C09CCC214C2}"/>
              </a:ext>
            </a:extLst>
          </p:cNvPr>
          <p:cNvSpPr>
            <a:spLocks noGrp="1"/>
          </p:cNvSpPr>
          <p:nvPr>
            <p:ph type="sldNum" sz="quarter" idx="12"/>
          </p:nvPr>
        </p:nvSpPr>
        <p:spPr/>
        <p:txBody>
          <a:bodyPr/>
          <a:lstStyle/>
          <a:p>
            <a:fld id="{3534C2E5-B479-4BA7-A14C-BE411BAF572F}" type="slidenum">
              <a:rPr lang="pt-BR" smtClean="0"/>
              <a:t>‹nº›</a:t>
            </a:fld>
            <a:endParaRPr lang="pt-BR" dirty="0"/>
          </a:p>
        </p:txBody>
      </p:sp>
    </p:spTree>
    <p:extLst>
      <p:ext uri="{BB962C8B-B14F-4D97-AF65-F5344CB8AC3E}">
        <p14:creationId xmlns:p14="http://schemas.microsoft.com/office/powerpoint/2010/main" val="3581970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37E22B-B8FA-104A-808D-AF0E35822F3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394A62F-05EB-9369-71C5-38C21EC7B5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29EFE8EE-F4B2-2655-0EC0-A4684FBC8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434285B-329C-0F6A-FB82-25533068D45C}"/>
              </a:ext>
            </a:extLst>
          </p:cNvPr>
          <p:cNvSpPr>
            <a:spLocks noGrp="1"/>
          </p:cNvSpPr>
          <p:nvPr>
            <p:ph type="dt" sz="half" idx="10"/>
          </p:nvPr>
        </p:nvSpPr>
        <p:spPr/>
        <p:txBody>
          <a:bodyPr/>
          <a:lstStyle/>
          <a:p>
            <a:fld id="{4507350E-A0C5-4BB5-8E47-D3CB2FD1FED6}" type="datetimeFigureOut">
              <a:rPr lang="pt-BR" smtClean="0"/>
              <a:t>19/07/2025</a:t>
            </a:fld>
            <a:endParaRPr lang="pt-BR" dirty="0"/>
          </a:p>
        </p:txBody>
      </p:sp>
      <p:sp>
        <p:nvSpPr>
          <p:cNvPr id="6" name="Espaço Reservado para Rodapé 5">
            <a:extLst>
              <a:ext uri="{FF2B5EF4-FFF2-40B4-BE49-F238E27FC236}">
                <a16:creationId xmlns:a16="http://schemas.microsoft.com/office/drawing/2014/main" id="{CA6FB974-A02A-0421-42A9-EABE5E556288}"/>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40286298-08CC-A9D1-CC89-EF89773BEE6B}"/>
              </a:ext>
            </a:extLst>
          </p:cNvPr>
          <p:cNvSpPr>
            <a:spLocks noGrp="1"/>
          </p:cNvSpPr>
          <p:nvPr>
            <p:ph type="sldNum" sz="quarter" idx="12"/>
          </p:nvPr>
        </p:nvSpPr>
        <p:spPr/>
        <p:txBody>
          <a:bodyPr/>
          <a:lstStyle/>
          <a:p>
            <a:fld id="{3534C2E5-B479-4BA7-A14C-BE411BAF572F}" type="slidenum">
              <a:rPr lang="pt-BR" smtClean="0"/>
              <a:t>‹nº›</a:t>
            </a:fld>
            <a:endParaRPr lang="pt-BR" dirty="0"/>
          </a:p>
        </p:txBody>
      </p:sp>
    </p:spTree>
    <p:extLst>
      <p:ext uri="{BB962C8B-B14F-4D97-AF65-F5344CB8AC3E}">
        <p14:creationId xmlns:p14="http://schemas.microsoft.com/office/powerpoint/2010/main" val="3602372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0B78F-0A12-C391-E7AB-12CDD9BD8513}"/>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838DD47-96AF-0ACB-0B18-B10134D64A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a:extLst>
              <a:ext uri="{FF2B5EF4-FFF2-40B4-BE49-F238E27FC236}">
                <a16:creationId xmlns:a16="http://schemas.microsoft.com/office/drawing/2014/main" id="{B9856064-4A05-1388-C03F-A36B6A773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F32BDE1-8FE5-8C66-C2BF-0675441027E0}"/>
              </a:ext>
            </a:extLst>
          </p:cNvPr>
          <p:cNvSpPr>
            <a:spLocks noGrp="1"/>
          </p:cNvSpPr>
          <p:nvPr>
            <p:ph type="dt" sz="half" idx="10"/>
          </p:nvPr>
        </p:nvSpPr>
        <p:spPr/>
        <p:txBody>
          <a:bodyPr/>
          <a:lstStyle/>
          <a:p>
            <a:fld id="{4507350E-A0C5-4BB5-8E47-D3CB2FD1FED6}" type="datetimeFigureOut">
              <a:rPr lang="pt-BR" smtClean="0"/>
              <a:t>19/07/2025</a:t>
            </a:fld>
            <a:endParaRPr lang="pt-BR" dirty="0"/>
          </a:p>
        </p:txBody>
      </p:sp>
      <p:sp>
        <p:nvSpPr>
          <p:cNvPr id="6" name="Espaço Reservado para Rodapé 5">
            <a:extLst>
              <a:ext uri="{FF2B5EF4-FFF2-40B4-BE49-F238E27FC236}">
                <a16:creationId xmlns:a16="http://schemas.microsoft.com/office/drawing/2014/main" id="{8C12952C-6B22-F8B1-E399-17C4AE8CDC48}"/>
              </a:ext>
            </a:extLst>
          </p:cNvPr>
          <p:cNvSpPr>
            <a:spLocks noGrp="1"/>
          </p:cNvSpPr>
          <p:nvPr>
            <p:ph type="ftr" sz="quarter" idx="11"/>
          </p:nvPr>
        </p:nvSpPr>
        <p:spPr/>
        <p:txBody>
          <a:bodyPr/>
          <a:lstStyle/>
          <a:p>
            <a:endParaRPr lang="pt-BR" dirty="0"/>
          </a:p>
        </p:txBody>
      </p:sp>
      <p:sp>
        <p:nvSpPr>
          <p:cNvPr id="7" name="Espaço Reservado para Número de Slide 6">
            <a:extLst>
              <a:ext uri="{FF2B5EF4-FFF2-40B4-BE49-F238E27FC236}">
                <a16:creationId xmlns:a16="http://schemas.microsoft.com/office/drawing/2014/main" id="{56405080-9D39-AA7B-7017-D09A4BB2E9E8}"/>
              </a:ext>
            </a:extLst>
          </p:cNvPr>
          <p:cNvSpPr>
            <a:spLocks noGrp="1"/>
          </p:cNvSpPr>
          <p:nvPr>
            <p:ph type="sldNum" sz="quarter" idx="12"/>
          </p:nvPr>
        </p:nvSpPr>
        <p:spPr/>
        <p:txBody>
          <a:bodyPr/>
          <a:lstStyle/>
          <a:p>
            <a:fld id="{3534C2E5-B479-4BA7-A14C-BE411BAF572F}" type="slidenum">
              <a:rPr lang="pt-BR" smtClean="0"/>
              <a:t>‹nº›</a:t>
            </a:fld>
            <a:endParaRPr lang="pt-BR" dirty="0"/>
          </a:p>
        </p:txBody>
      </p:sp>
    </p:spTree>
    <p:extLst>
      <p:ext uri="{BB962C8B-B14F-4D97-AF65-F5344CB8AC3E}">
        <p14:creationId xmlns:p14="http://schemas.microsoft.com/office/powerpoint/2010/main" val="3715405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F42F0FE-A913-A0D1-AED0-FC16C08D40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98383D05-07BB-D4B0-407E-CAA57B8F34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B8D44C3-F491-4317-2064-5BCE019506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07350E-A0C5-4BB5-8E47-D3CB2FD1FED6}" type="datetimeFigureOut">
              <a:rPr lang="pt-BR" smtClean="0"/>
              <a:t>19/07/2025</a:t>
            </a:fld>
            <a:endParaRPr lang="pt-BR" dirty="0"/>
          </a:p>
        </p:txBody>
      </p:sp>
      <p:sp>
        <p:nvSpPr>
          <p:cNvPr id="5" name="Espaço Reservado para Rodapé 4">
            <a:extLst>
              <a:ext uri="{FF2B5EF4-FFF2-40B4-BE49-F238E27FC236}">
                <a16:creationId xmlns:a16="http://schemas.microsoft.com/office/drawing/2014/main" id="{8E3B2E06-15DF-6233-BBEC-1170C8B43D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dirty="0"/>
          </a:p>
        </p:txBody>
      </p:sp>
      <p:sp>
        <p:nvSpPr>
          <p:cNvPr id="6" name="Espaço Reservado para Número de Slide 5">
            <a:extLst>
              <a:ext uri="{FF2B5EF4-FFF2-40B4-BE49-F238E27FC236}">
                <a16:creationId xmlns:a16="http://schemas.microsoft.com/office/drawing/2014/main" id="{401247B2-1E9E-2963-93CA-286EAF1EF6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34C2E5-B479-4BA7-A14C-BE411BAF572F}" type="slidenum">
              <a:rPr lang="pt-BR" smtClean="0"/>
              <a:t>‹nº›</a:t>
            </a:fld>
            <a:endParaRPr lang="pt-BR" dirty="0"/>
          </a:p>
        </p:txBody>
      </p:sp>
    </p:spTree>
    <p:extLst>
      <p:ext uri="{BB962C8B-B14F-4D97-AF65-F5344CB8AC3E}">
        <p14:creationId xmlns:p14="http://schemas.microsoft.com/office/powerpoint/2010/main" val="56498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mailto:igopablogomes@gmail.com"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linkedin.com/in/igo-pablo-gomes-lop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7" name="Imagem 56">
            <a:extLst>
              <a:ext uri="{FF2B5EF4-FFF2-40B4-BE49-F238E27FC236}">
                <a16:creationId xmlns:a16="http://schemas.microsoft.com/office/drawing/2014/main" id="{B5BAE08B-C8CA-5189-FE48-7B03D66AFBC1}"/>
              </a:ext>
            </a:extLst>
          </p:cNvPr>
          <p:cNvPicPr>
            <a:picLocks noChangeAspect="1"/>
          </p:cNvPicPr>
          <p:nvPr/>
        </p:nvPicPr>
        <p:blipFill>
          <a:blip r:embed="rId3"/>
          <a:stretch>
            <a:fillRect/>
          </a:stretch>
        </p:blipFill>
        <p:spPr>
          <a:xfrm>
            <a:off x="193040" y="894080"/>
            <a:ext cx="5069840" cy="6800651"/>
          </a:xfrm>
          <a:prstGeom prst="parallelogram">
            <a:avLst>
              <a:gd name="adj" fmla="val 9569"/>
            </a:avLst>
          </a:prstGeom>
          <a:effectLst>
            <a:softEdge rad="635000"/>
          </a:effectLst>
        </p:spPr>
      </p:pic>
      <p:sp>
        <p:nvSpPr>
          <p:cNvPr id="47" name="Retângulo 46">
            <a:extLst>
              <a:ext uri="{FF2B5EF4-FFF2-40B4-BE49-F238E27FC236}">
                <a16:creationId xmlns:a16="http://schemas.microsoft.com/office/drawing/2014/main" id="{4679FDAA-0C40-9BEE-1BEB-C6EE774DE94F}"/>
              </a:ext>
            </a:extLst>
          </p:cNvPr>
          <p:cNvSpPr/>
          <p:nvPr/>
        </p:nvSpPr>
        <p:spPr>
          <a:xfrm>
            <a:off x="0" y="6259280"/>
            <a:ext cx="12192000" cy="94755"/>
          </a:xfrm>
          <a:prstGeom prst="rect">
            <a:avLst/>
          </a:prstGeom>
          <a:gradFill flip="none" rotWithShape="1">
            <a:gsLst>
              <a:gs pos="0">
                <a:srgbClr val="C43E1C"/>
              </a:gs>
              <a:gs pos="50000">
                <a:srgbClr val="FF9933">
                  <a:shade val="67500"/>
                  <a:satMod val="115000"/>
                </a:srgbClr>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3" name="Retângulo 22">
            <a:extLst>
              <a:ext uri="{FF2B5EF4-FFF2-40B4-BE49-F238E27FC236}">
                <a16:creationId xmlns:a16="http://schemas.microsoft.com/office/drawing/2014/main" id="{E103B5C7-BFE2-EF4B-3C3D-10F16ACB038C}"/>
              </a:ext>
            </a:extLst>
          </p:cNvPr>
          <p:cNvSpPr/>
          <p:nvPr/>
        </p:nvSpPr>
        <p:spPr>
          <a:xfrm>
            <a:off x="0" y="6380480"/>
            <a:ext cx="12192000" cy="47752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4" name="CaixaDeTexto 23">
            <a:extLst>
              <a:ext uri="{FF2B5EF4-FFF2-40B4-BE49-F238E27FC236}">
                <a16:creationId xmlns:a16="http://schemas.microsoft.com/office/drawing/2014/main" id="{7818B102-4785-41E0-5DAC-B048F8EC6EE2}"/>
              </a:ext>
            </a:extLst>
          </p:cNvPr>
          <p:cNvSpPr txBox="1"/>
          <p:nvPr/>
        </p:nvSpPr>
        <p:spPr>
          <a:xfrm>
            <a:off x="6018482" y="650240"/>
            <a:ext cx="5564665" cy="707886"/>
          </a:xfrm>
          <a:prstGeom prst="rect">
            <a:avLst/>
          </a:prstGeom>
          <a:noFill/>
        </p:spPr>
        <p:txBody>
          <a:bodyPr wrap="none" rtlCol="0">
            <a:spAutoFit/>
          </a:bodyPr>
          <a:lstStyle/>
          <a:p>
            <a:r>
              <a:rPr lang="pt-BR" sz="40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Arial" panose="020B0604020202020204" pitchFamily="34" charset="0"/>
              </a:rPr>
              <a:t>Igo Pablo Gomes Lopes</a:t>
            </a:r>
          </a:p>
        </p:txBody>
      </p:sp>
      <p:sp>
        <p:nvSpPr>
          <p:cNvPr id="35" name="Retângulo 34">
            <a:extLst>
              <a:ext uri="{FF2B5EF4-FFF2-40B4-BE49-F238E27FC236}">
                <a16:creationId xmlns:a16="http://schemas.microsoft.com/office/drawing/2014/main" id="{56453C32-6294-A83F-CAD8-D7FF7AA14428}"/>
              </a:ext>
            </a:extLst>
          </p:cNvPr>
          <p:cNvSpPr/>
          <p:nvPr/>
        </p:nvSpPr>
        <p:spPr>
          <a:xfrm>
            <a:off x="6012191" y="1358126"/>
            <a:ext cx="6179809" cy="99046"/>
          </a:xfrm>
          <a:prstGeom prst="rect">
            <a:avLst/>
          </a:prstGeom>
          <a:gradFill flip="none" rotWithShape="1">
            <a:gsLst>
              <a:gs pos="0">
                <a:srgbClr val="C43E1C"/>
              </a:gs>
              <a:gs pos="50000">
                <a:srgbClr val="FF9933">
                  <a:shade val="67500"/>
                  <a:satMod val="115000"/>
                </a:srgbClr>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8" name="CaixaDeTexto 37">
            <a:extLst>
              <a:ext uri="{FF2B5EF4-FFF2-40B4-BE49-F238E27FC236}">
                <a16:creationId xmlns:a16="http://schemas.microsoft.com/office/drawing/2014/main" id="{CBE9CE9D-D98A-F2DF-6B77-59C5C3BCB73E}"/>
              </a:ext>
            </a:extLst>
          </p:cNvPr>
          <p:cNvSpPr txBox="1"/>
          <p:nvPr/>
        </p:nvSpPr>
        <p:spPr>
          <a:xfrm>
            <a:off x="6086160" y="1457172"/>
            <a:ext cx="5429308" cy="615553"/>
          </a:xfrm>
          <a:prstGeom prst="rect">
            <a:avLst/>
          </a:prstGeom>
          <a:noFill/>
        </p:spPr>
        <p:txBody>
          <a:bodyPr wrap="square" rtlCol="0">
            <a:spAutoFit/>
          </a:bodyPr>
          <a:lstStyle/>
          <a:p>
            <a:pPr marL="285750" indent="-285750">
              <a:buSzPct val="70000"/>
              <a:buFont typeface="Wingdings" panose="05000000000000000000" pitchFamily="2" charset="2"/>
              <a:buChar char="v"/>
            </a:pPr>
            <a:r>
              <a:rPr lang="pt-BR" b="1" dirty="0">
                <a:latin typeface="Cambria" panose="02040503050406030204" pitchFamily="18" charset="0"/>
                <a:ea typeface="Cambria" panose="02040503050406030204" pitchFamily="18" charset="0"/>
              </a:rPr>
              <a:t>Engenheiro de Produção</a:t>
            </a:r>
          </a:p>
          <a:p>
            <a:r>
              <a:rPr lang="pt-BR" sz="1600" dirty="0">
                <a:latin typeface="Cambria" panose="02040503050406030204" pitchFamily="18" charset="0"/>
                <a:ea typeface="Cambria" panose="02040503050406030204" pitchFamily="18" charset="0"/>
              </a:rPr>
              <a:t>Formado pelo Centro Universitário Estácio de Brasília.</a:t>
            </a:r>
          </a:p>
        </p:txBody>
      </p:sp>
      <p:sp>
        <p:nvSpPr>
          <p:cNvPr id="40" name="CaixaDeTexto 39">
            <a:extLst>
              <a:ext uri="{FF2B5EF4-FFF2-40B4-BE49-F238E27FC236}">
                <a16:creationId xmlns:a16="http://schemas.microsoft.com/office/drawing/2014/main" id="{53156D56-F63A-23A1-527C-B8E45D8AC8E7}"/>
              </a:ext>
            </a:extLst>
          </p:cNvPr>
          <p:cNvSpPr txBox="1"/>
          <p:nvPr/>
        </p:nvSpPr>
        <p:spPr>
          <a:xfrm>
            <a:off x="6096000" y="2165058"/>
            <a:ext cx="5705668" cy="615553"/>
          </a:xfrm>
          <a:prstGeom prst="rect">
            <a:avLst/>
          </a:prstGeom>
          <a:noFill/>
        </p:spPr>
        <p:txBody>
          <a:bodyPr wrap="square" rtlCol="0">
            <a:spAutoFit/>
          </a:bodyPr>
          <a:lstStyle/>
          <a:p>
            <a:pPr marL="285750" indent="-285750">
              <a:buSzPct val="70000"/>
              <a:buFont typeface="Wingdings" panose="05000000000000000000" pitchFamily="2" charset="2"/>
              <a:buChar char="v"/>
            </a:pPr>
            <a:r>
              <a:rPr lang="pt-BR" b="1" dirty="0">
                <a:latin typeface="Cambria" panose="02040503050406030204" pitchFamily="18" charset="0"/>
                <a:ea typeface="Cambria" panose="02040503050406030204" pitchFamily="18" charset="0"/>
              </a:rPr>
              <a:t>Especialista em Gestão da Qualidade e Processos</a:t>
            </a:r>
          </a:p>
          <a:p>
            <a:r>
              <a:rPr lang="pt-BR" sz="1600" dirty="0">
                <a:latin typeface="Cambria" panose="02040503050406030204" pitchFamily="18" charset="0"/>
                <a:ea typeface="Cambria" panose="02040503050406030204" pitchFamily="18" charset="0"/>
              </a:rPr>
              <a:t>Certificado pelo Centro Universitário Mario Pontes Jucá – UMJ.</a:t>
            </a:r>
          </a:p>
        </p:txBody>
      </p:sp>
      <p:pic>
        <p:nvPicPr>
          <p:cNvPr id="41" name="Picture 2" descr="Certificação Lean Six Sigma Black Belt">
            <a:extLst>
              <a:ext uri="{FF2B5EF4-FFF2-40B4-BE49-F238E27FC236}">
                <a16:creationId xmlns:a16="http://schemas.microsoft.com/office/drawing/2014/main" id="{AAB1F322-5FF2-28E7-1F2F-BDAE5C286B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4911" y="4225595"/>
            <a:ext cx="2011315" cy="2011315"/>
          </a:xfrm>
          <a:prstGeom prst="rect">
            <a:avLst/>
          </a:prstGeom>
          <a:noFill/>
          <a:ln>
            <a:noFill/>
          </a:ln>
          <a:effectLst>
            <a:glow rad="101600">
              <a:schemeClr val="bg1">
                <a:lumMod val="95000"/>
                <a:alpha val="60000"/>
              </a:schemeClr>
            </a:glow>
          </a:effectLst>
          <a:extLst>
            <a:ext uri="{909E8E84-426E-40DD-AFC4-6F175D3DCCD1}">
              <a14:hiddenFill xmlns:a14="http://schemas.microsoft.com/office/drawing/2010/main">
                <a:solidFill>
                  <a:srgbClr val="FFFFFF"/>
                </a:solidFill>
              </a14:hiddenFill>
            </a:ext>
          </a:extLst>
        </p:spPr>
      </p:pic>
      <p:pic>
        <p:nvPicPr>
          <p:cNvPr id="42" name="Picture 4" descr="Certificação Lean Seis Sigma Green Belt">
            <a:extLst>
              <a:ext uri="{FF2B5EF4-FFF2-40B4-BE49-F238E27FC236}">
                <a16:creationId xmlns:a16="http://schemas.microsoft.com/office/drawing/2014/main" id="{6C625E89-3BF6-D1E0-5AFF-A44920B878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6226" y="4225595"/>
            <a:ext cx="2012400" cy="2012400"/>
          </a:xfrm>
          <a:prstGeom prst="rect">
            <a:avLst/>
          </a:prstGeom>
          <a:noFill/>
          <a:ln>
            <a:noFill/>
          </a:ln>
          <a:effectLst>
            <a:glow rad="101600">
              <a:schemeClr val="bg1">
                <a:lumMod val="95000"/>
                <a:alpha val="60000"/>
              </a:schemeClr>
            </a:glow>
          </a:effectLst>
          <a:extLst>
            <a:ext uri="{909E8E84-426E-40DD-AFC4-6F175D3DCCD1}">
              <a14:hiddenFill xmlns:a14="http://schemas.microsoft.com/office/drawing/2010/main">
                <a:solidFill>
                  <a:srgbClr val="FFFFFF"/>
                </a:solidFill>
              </a14:hiddenFill>
            </a:ext>
          </a:extLst>
        </p:spPr>
      </p:pic>
      <p:sp>
        <p:nvSpPr>
          <p:cNvPr id="45" name="CaixaDeTexto 44">
            <a:extLst>
              <a:ext uri="{FF2B5EF4-FFF2-40B4-BE49-F238E27FC236}">
                <a16:creationId xmlns:a16="http://schemas.microsoft.com/office/drawing/2014/main" id="{2A2618F7-E687-5E84-A355-E0167776B760}"/>
              </a:ext>
            </a:extLst>
          </p:cNvPr>
          <p:cNvSpPr txBox="1"/>
          <p:nvPr/>
        </p:nvSpPr>
        <p:spPr>
          <a:xfrm>
            <a:off x="6012191" y="3773423"/>
            <a:ext cx="6179809" cy="430887"/>
          </a:xfrm>
          <a:prstGeom prst="rect">
            <a:avLst/>
          </a:prstGeom>
          <a:gradFill flip="none" rotWithShape="1">
            <a:gsLst>
              <a:gs pos="48000">
                <a:srgbClr val="015C91">
                  <a:shade val="30000"/>
                  <a:satMod val="115000"/>
                </a:srgbClr>
              </a:gs>
              <a:gs pos="1000">
                <a:srgbClr val="015C91">
                  <a:shade val="67500"/>
                  <a:satMod val="115000"/>
                </a:srgbClr>
              </a:gs>
              <a:gs pos="100000">
                <a:srgbClr val="015C91">
                  <a:shade val="100000"/>
                  <a:satMod val="115000"/>
                </a:srgbClr>
              </a:gs>
            </a:gsLst>
            <a:lin ang="0" scaled="1"/>
            <a:tileRect/>
          </a:gradFill>
          <a:effectLst>
            <a:outerShdw blurRad="63500" sx="102000" sy="102000" algn="ctr" rotWithShape="0">
              <a:prstClr val="black">
                <a:alpha val="40000"/>
              </a:prstClr>
            </a:outerShdw>
          </a:effectLst>
        </p:spPr>
        <p:txBody>
          <a:bodyPr wrap="square" rtlCol="0">
            <a:spAutoFit/>
          </a:bodyPr>
          <a:lstStyle/>
          <a:p>
            <a:pPr>
              <a:buSzPct val="70000"/>
            </a:pPr>
            <a:r>
              <a:rPr lang="pt-BR" sz="2200" b="1" dirty="0">
                <a:solidFill>
                  <a:schemeClr val="bg1"/>
                </a:solidFill>
                <a:latin typeface="Cambria" panose="02040503050406030204" pitchFamily="18" charset="0"/>
                <a:ea typeface="Cambria" panose="02040503050406030204" pitchFamily="18" charset="0"/>
              </a:rPr>
              <a:t>Certificações em Lean Six Sigma:</a:t>
            </a:r>
            <a:endParaRPr lang="pt-BR" sz="2200" dirty="0">
              <a:solidFill>
                <a:schemeClr val="bg1"/>
              </a:solidFill>
              <a:latin typeface="Cambria" panose="02040503050406030204" pitchFamily="18" charset="0"/>
              <a:ea typeface="Cambria" panose="02040503050406030204" pitchFamily="18" charset="0"/>
            </a:endParaRPr>
          </a:p>
        </p:txBody>
      </p:sp>
      <p:pic>
        <p:nvPicPr>
          <p:cNvPr id="28" name="Imagem 27" descr="Homem em pé usando gravata e posando para foto&#10;&#10;O conteúdo gerado por IA pode estar incorreto.">
            <a:extLst>
              <a:ext uri="{FF2B5EF4-FFF2-40B4-BE49-F238E27FC236}">
                <a16:creationId xmlns:a16="http://schemas.microsoft.com/office/drawing/2014/main" id="{A9E594B6-A9DD-7D66-B9F6-11A30F71B7E7}"/>
              </a:ext>
            </a:extLst>
          </p:cNvPr>
          <p:cNvPicPr>
            <a:picLocks noChangeAspect="1"/>
          </p:cNvPicPr>
          <p:nvPr/>
        </p:nvPicPr>
        <p:blipFill>
          <a:blip r:embed="rId6">
            <a:extLst>
              <a:ext uri="{28A0092B-C50C-407E-A947-70E740481C1C}">
                <a14:useLocalDpi xmlns:a14="http://schemas.microsoft.com/office/drawing/2010/main" val="0"/>
              </a:ext>
            </a:extLst>
          </a:blip>
          <a:srcRect b="17925"/>
          <a:stretch>
            <a:fillRect/>
          </a:stretch>
        </p:blipFill>
        <p:spPr>
          <a:xfrm>
            <a:off x="474141" y="193040"/>
            <a:ext cx="4507637" cy="6664960"/>
          </a:xfrm>
          <a:prstGeom prst="rect">
            <a:avLst/>
          </a:prstGeom>
          <a:effectLst>
            <a:outerShdw blurRad="50800" dist="38100" dir="8100000" algn="tr" rotWithShape="0">
              <a:prstClr val="black">
                <a:alpha val="40000"/>
              </a:prstClr>
            </a:outerShdw>
          </a:effectLst>
        </p:spPr>
      </p:pic>
      <p:sp>
        <p:nvSpPr>
          <p:cNvPr id="58" name="CaixaDeTexto 57">
            <a:extLst>
              <a:ext uri="{FF2B5EF4-FFF2-40B4-BE49-F238E27FC236}">
                <a16:creationId xmlns:a16="http://schemas.microsoft.com/office/drawing/2014/main" id="{7EC10E3C-68D0-CCEC-AD29-0394335A9474}"/>
              </a:ext>
            </a:extLst>
          </p:cNvPr>
          <p:cNvSpPr txBox="1"/>
          <p:nvPr/>
        </p:nvSpPr>
        <p:spPr>
          <a:xfrm>
            <a:off x="5121154" y="6479526"/>
            <a:ext cx="7070846" cy="338554"/>
          </a:xfrm>
          <a:prstGeom prst="rect">
            <a:avLst/>
          </a:prstGeom>
          <a:noFill/>
        </p:spPr>
        <p:txBody>
          <a:bodyPr wrap="none" rtlCol="0">
            <a:spAutoFit/>
          </a:bodyPr>
          <a:lstStyle/>
          <a:p>
            <a:pPr algn="r"/>
            <a:r>
              <a:rPr lang="pt-BR" sz="1600" dirty="0">
                <a:solidFill>
                  <a:schemeClr val="bg1"/>
                </a:solidFill>
                <a:latin typeface="Cambria" panose="02040503050406030204" pitchFamily="18" charset="0"/>
                <a:ea typeface="Cambria" panose="02040503050406030204" pitchFamily="18" charset="0"/>
                <a:cs typeface="Arial" panose="020B0604020202020204" pitchFamily="34" charset="0"/>
              </a:rPr>
              <a:t>Telefone / WhatsApp: 61 9 96347676  |  E-mail: igopablogomes@gmail.com</a:t>
            </a:r>
          </a:p>
        </p:txBody>
      </p:sp>
    </p:spTree>
    <p:extLst>
      <p:ext uri="{BB962C8B-B14F-4D97-AF65-F5344CB8AC3E}">
        <p14:creationId xmlns:p14="http://schemas.microsoft.com/office/powerpoint/2010/main" val="118678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outVertical)">
                                      <p:cBhvr>
                                        <p:cTn id="7" dur="500"/>
                                        <p:tgtEl>
                                          <p:spTgt spid="24"/>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barn(outVertical)">
                                      <p:cBhvr>
                                        <p:cTn id="10" dur="500"/>
                                        <p:tgtEl>
                                          <p:spTgt spid="45"/>
                                        </p:tgtEl>
                                      </p:cBhvr>
                                    </p:animEffect>
                                  </p:childTnLst>
                                </p:cTn>
                              </p:par>
                              <p:par>
                                <p:cTn id="11" presetID="16" presetClass="entr" presetSubtype="37"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barn(outVertical)">
                                      <p:cBhvr>
                                        <p:cTn id="13" dur="500"/>
                                        <p:tgtEl>
                                          <p:spTgt spid="41"/>
                                        </p:tgtEl>
                                      </p:cBhvr>
                                    </p:animEffect>
                                  </p:childTnLst>
                                </p:cTn>
                              </p:par>
                              <p:par>
                                <p:cTn id="14" presetID="16" presetClass="entr" presetSubtype="37"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barn(outVertical)">
                                      <p:cBhvr>
                                        <p:cTn id="16" dur="500"/>
                                        <p:tgtEl>
                                          <p:spTgt spid="42"/>
                                        </p:tgtEl>
                                      </p:cBhvr>
                                    </p:animEffect>
                                  </p:childTnLst>
                                </p:cTn>
                              </p:par>
                              <p:par>
                                <p:cTn id="17" presetID="16" presetClass="entr" presetSubtype="37"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barn(outVertical)">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35" grpId="0" animBg="1"/>
      <p:bldP spid="4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5C4DB7F-A744-AE86-32CD-9A43D8910736}"/>
            </a:ext>
          </a:extLst>
        </p:cNvPr>
        <p:cNvGrpSpPr/>
        <p:nvPr/>
      </p:nvGrpSpPr>
      <p:grpSpPr>
        <a:xfrm>
          <a:off x="0" y="0"/>
          <a:ext cx="0" cy="0"/>
          <a:chOff x="0" y="0"/>
          <a:chExt cx="0" cy="0"/>
        </a:xfrm>
      </p:grpSpPr>
      <p:pic>
        <p:nvPicPr>
          <p:cNvPr id="57" name="Imagem 56">
            <a:extLst>
              <a:ext uri="{FF2B5EF4-FFF2-40B4-BE49-F238E27FC236}">
                <a16:creationId xmlns:a16="http://schemas.microsoft.com/office/drawing/2014/main" id="{87142A77-6400-E15B-3067-E35748DE0E0E}"/>
              </a:ext>
            </a:extLst>
          </p:cNvPr>
          <p:cNvPicPr>
            <a:picLocks noChangeAspect="1"/>
          </p:cNvPicPr>
          <p:nvPr/>
        </p:nvPicPr>
        <p:blipFill>
          <a:blip r:embed="rId3"/>
          <a:stretch>
            <a:fillRect/>
          </a:stretch>
        </p:blipFill>
        <p:spPr>
          <a:xfrm>
            <a:off x="7152640" y="370800"/>
            <a:ext cx="5069840" cy="6800651"/>
          </a:xfrm>
          <a:prstGeom prst="parallelogram">
            <a:avLst>
              <a:gd name="adj" fmla="val 21994"/>
            </a:avLst>
          </a:prstGeom>
          <a:effectLst>
            <a:softEdge rad="635000"/>
          </a:effectLst>
        </p:spPr>
      </p:pic>
      <p:sp>
        <p:nvSpPr>
          <p:cNvPr id="23" name="Retângulo 22">
            <a:extLst>
              <a:ext uri="{FF2B5EF4-FFF2-40B4-BE49-F238E27FC236}">
                <a16:creationId xmlns:a16="http://schemas.microsoft.com/office/drawing/2014/main" id="{D0259E3B-92A6-10F6-464F-76A56AE98BA0}"/>
              </a:ext>
            </a:extLst>
          </p:cNvPr>
          <p:cNvSpPr/>
          <p:nvPr/>
        </p:nvSpPr>
        <p:spPr>
          <a:xfrm>
            <a:off x="0" y="6380480"/>
            <a:ext cx="12192000" cy="47752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8" name="CaixaDeTexto 57">
            <a:extLst>
              <a:ext uri="{FF2B5EF4-FFF2-40B4-BE49-F238E27FC236}">
                <a16:creationId xmlns:a16="http://schemas.microsoft.com/office/drawing/2014/main" id="{FF9155E0-73BF-CF67-8FC3-D2DFCAB2D92D}"/>
              </a:ext>
            </a:extLst>
          </p:cNvPr>
          <p:cNvSpPr txBox="1"/>
          <p:nvPr/>
        </p:nvSpPr>
        <p:spPr>
          <a:xfrm>
            <a:off x="81794" y="6449963"/>
            <a:ext cx="7070846" cy="338554"/>
          </a:xfrm>
          <a:prstGeom prst="rect">
            <a:avLst/>
          </a:prstGeom>
          <a:noFill/>
        </p:spPr>
        <p:txBody>
          <a:bodyPr wrap="none" rtlCol="0">
            <a:spAutoFit/>
          </a:bodyPr>
          <a:lstStyle/>
          <a:p>
            <a:pPr algn="r"/>
            <a:r>
              <a:rPr lang="pt-BR" sz="1600" dirty="0">
                <a:solidFill>
                  <a:schemeClr val="bg1"/>
                </a:solidFill>
                <a:latin typeface="Cambria" panose="02040503050406030204" pitchFamily="18" charset="0"/>
                <a:ea typeface="Cambria" panose="02040503050406030204" pitchFamily="18" charset="0"/>
                <a:cs typeface="Arial" panose="020B0604020202020204" pitchFamily="34" charset="0"/>
              </a:rPr>
              <a:t>Telefone / WhatsApp: 61 9 96347676  |  E-mail: igopablogomes@gmail.com</a:t>
            </a:r>
          </a:p>
        </p:txBody>
      </p:sp>
      <p:sp>
        <p:nvSpPr>
          <p:cNvPr id="47" name="Retângulo 46">
            <a:extLst>
              <a:ext uri="{FF2B5EF4-FFF2-40B4-BE49-F238E27FC236}">
                <a16:creationId xmlns:a16="http://schemas.microsoft.com/office/drawing/2014/main" id="{1E174742-DFF4-1DD1-8BFF-3D2DD3F24549}"/>
              </a:ext>
            </a:extLst>
          </p:cNvPr>
          <p:cNvSpPr/>
          <p:nvPr/>
        </p:nvSpPr>
        <p:spPr>
          <a:xfrm>
            <a:off x="0" y="6259280"/>
            <a:ext cx="12192000" cy="94755"/>
          </a:xfrm>
          <a:prstGeom prst="rect">
            <a:avLst/>
          </a:prstGeom>
          <a:gradFill flip="none" rotWithShape="1">
            <a:gsLst>
              <a:gs pos="0">
                <a:srgbClr val="C43E1C"/>
              </a:gs>
              <a:gs pos="50000">
                <a:srgbClr val="FF9933">
                  <a:shade val="67500"/>
                  <a:satMod val="115000"/>
                </a:srgbClr>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 name="Imagem 2" descr="Homem de camisa branca e gravata&#10;&#10;O conteúdo gerado por IA pode estar incorreto.">
            <a:extLst>
              <a:ext uri="{FF2B5EF4-FFF2-40B4-BE49-F238E27FC236}">
                <a16:creationId xmlns:a16="http://schemas.microsoft.com/office/drawing/2014/main" id="{7149793A-A680-B04C-6601-4CC433DB2DAF}"/>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8034950" y="194400"/>
            <a:ext cx="3748275" cy="6663600"/>
          </a:xfrm>
          <a:prstGeom prst="rect">
            <a:avLst/>
          </a:prstGeom>
          <a:effectLst>
            <a:outerShdw blurRad="50800" dist="38100" dir="8100000" algn="tr" rotWithShape="0">
              <a:prstClr val="black">
                <a:alpha val="40000"/>
              </a:prstClr>
            </a:outerShdw>
          </a:effectLst>
        </p:spPr>
      </p:pic>
      <p:sp>
        <p:nvSpPr>
          <p:cNvPr id="4" name="CaixaDeTexto 3">
            <a:extLst>
              <a:ext uri="{FF2B5EF4-FFF2-40B4-BE49-F238E27FC236}">
                <a16:creationId xmlns:a16="http://schemas.microsoft.com/office/drawing/2014/main" id="{62C4AB32-BFB0-9FDF-6B4C-B3617EEAD707}"/>
              </a:ext>
            </a:extLst>
          </p:cNvPr>
          <p:cNvSpPr txBox="1"/>
          <p:nvPr/>
        </p:nvSpPr>
        <p:spPr>
          <a:xfrm>
            <a:off x="538480" y="1043565"/>
            <a:ext cx="6807200" cy="4985980"/>
          </a:xfrm>
          <a:prstGeom prst="rect">
            <a:avLst/>
          </a:prstGeom>
          <a:solidFill>
            <a:schemeClr val="bg1"/>
          </a:solidFill>
          <a:effectLst>
            <a:softEdge rad="635000"/>
          </a:effectLst>
        </p:spPr>
        <p:txBody>
          <a:bodyPr wrap="square" rtlCol="0" anchor="ctr">
            <a:spAutoFit/>
          </a:bodyPr>
          <a:lstStyle/>
          <a:p>
            <a:pPr algn="just">
              <a:buSzPct val="70000"/>
            </a:pPr>
            <a:r>
              <a:rPr lang="pt-BR" dirty="0">
                <a:latin typeface="Cambria" panose="02040503050406030204" pitchFamily="18" charset="0"/>
                <a:ea typeface="Cambria" panose="02040503050406030204" pitchFamily="18" charset="0"/>
              </a:rPr>
              <a:t>Sou Engenheiro de Produção com 4 anos de experiência em gestão e execução de projetos na área de BPM (Gerenciamento de Processos de Negócio). </a:t>
            </a:r>
          </a:p>
          <a:p>
            <a:pPr algn="just">
              <a:buSzPct val="70000"/>
            </a:pPr>
            <a:endParaRPr lang="pt-BR" sz="1200" dirty="0">
              <a:latin typeface="Cambria" panose="02040503050406030204" pitchFamily="18" charset="0"/>
              <a:ea typeface="Cambria" panose="02040503050406030204" pitchFamily="18" charset="0"/>
            </a:endParaRPr>
          </a:p>
          <a:p>
            <a:pPr algn="just">
              <a:buSzPct val="70000"/>
            </a:pPr>
            <a:r>
              <a:rPr lang="pt-BR" dirty="0">
                <a:latin typeface="Cambria" panose="02040503050406030204" pitchFamily="18" charset="0"/>
                <a:ea typeface="Cambria" panose="02040503050406030204" pitchFamily="18" charset="0"/>
              </a:rPr>
              <a:t>Atualmente trabalho como Assistente de Negócios e Processos na Zest Tecnologia LTDA, empresa atuante no setor de soluções de TI com foco em integração B2B, GED, VAN/EDI e Compensação de Pagamentos.</a:t>
            </a:r>
          </a:p>
          <a:p>
            <a:pPr algn="just">
              <a:buSzPct val="70000"/>
            </a:pPr>
            <a:endParaRPr lang="pt-BR" sz="1200" dirty="0">
              <a:latin typeface="Cambria" panose="02040503050406030204" pitchFamily="18" charset="0"/>
              <a:ea typeface="Cambria" panose="02040503050406030204" pitchFamily="18" charset="0"/>
            </a:endParaRPr>
          </a:p>
          <a:p>
            <a:pPr algn="just">
              <a:buSzPct val="70000"/>
            </a:pPr>
            <a:r>
              <a:rPr lang="pt-BR" dirty="0">
                <a:latin typeface="Cambria" panose="02040503050406030204" pitchFamily="18" charset="0"/>
                <a:ea typeface="Cambria" panose="02040503050406030204" pitchFamily="18" charset="0"/>
              </a:rPr>
              <a:t>Na ZEST eu executo atividades como:  gestão de Arquivos EDI (Eletronic Data Interchange); análise de demanda e necessidades dos clientes; levantamento de requisitos de negócio; definição de escopo e avaliação de processos de negócio; análise de tendências, resumo de manuais e documentos; mapeamento de processos; modelagem de dados com Excel; criação de demonstrativos de resultados e dashboards; estudos analíticos; elaboração de documentos técnicos e apresentações comerciais; comunicação corporativa;</a:t>
            </a:r>
          </a:p>
        </p:txBody>
      </p:sp>
      <p:sp>
        <p:nvSpPr>
          <p:cNvPr id="7" name="CaixaDeTexto 6">
            <a:extLst>
              <a:ext uri="{FF2B5EF4-FFF2-40B4-BE49-F238E27FC236}">
                <a16:creationId xmlns:a16="http://schemas.microsoft.com/office/drawing/2014/main" id="{60D5D208-5B1E-4435-4322-1FCBA0F7FEDE}"/>
              </a:ext>
            </a:extLst>
          </p:cNvPr>
          <p:cNvSpPr txBox="1"/>
          <p:nvPr/>
        </p:nvSpPr>
        <p:spPr>
          <a:xfrm>
            <a:off x="-2" y="481310"/>
            <a:ext cx="4284000" cy="430887"/>
          </a:xfrm>
          <a:prstGeom prst="rect">
            <a:avLst/>
          </a:prstGeom>
          <a:gradFill flip="none" rotWithShape="1">
            <a:gsLst>
              <a:gs pos="48000">
                <a:srgbClr val="015C91">
                  <a:shade val="30000"/>
                  <a:satMod val="115000"/>
                </a:srgbClr>
              </a:gs>
              <a:gs pos="1000">
                <a:srgbClr val="015C91">
                  <a:shade val="67500"/>
                  <a:satMod val="115000"/>
                </a:srgbClr>
              </a:gs>
              <a:gs pos="100000">
                <a:srgbClr val="015C91">
                  <a:shade val="100000"/>
                  <a:satMod val="115000"/>
                </a:srgbClr>
              </a:gs>
            </a:gsLst>
            <a:lin ang="0" scaled="1"/>
            <a:tileRect/>
          </a:gradFill>
          <a:effectLst>
            <a:outerShdw blurRad="63500" sx="102000" sy="102000" algn="ctr" rotWithShape="0">
              <a:prstClr val="black">
                <a:alpha val="40000"/>
              </a:prstClr>
            </a:outerShdw>
          </a:effectLst>
        </p:spPr>
        <p:txBody>
          <a:bodyPr wrap="square" rtlCol="0">
            <a:spAutoFit/>
          </a:bodyPr>
          <a:lstStyle/>
          <a:p>
            <a:pPr algn="r">
              <a:buSzPct val="70000"/>
            </a:pPr>
            <a:r>
              <a:rPr lang="pt-BR" sz="2200" b="1" dirty="0">
                <a:solidFill>
                  <a:schemeClr val="bg1"/>
                </a:solidFill>
                <a:latin typeface="Cambria" panose="02040503050406030204" pitchFamily="18" charset="0"/>
                <a:ea typeface="Cambria" panose="02040503050406030204" pitchFamily="18" charset="0"/>
              </a:rPr>
              <a:t>Resumo Profissional – Parte 1:</a:t>
            </a:r>
            <a:endParaRPr lang="pt-BR" sz="22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93806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out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F106F89-168B-D114-2423-35D1F38EC481}"/>
            </a:ext>
          </a:extLst>
        </p:cNvPr>
        <p:cNvGrpSpPr/>
        <p:nvPr/>
      </p:nvGrpSpPr>
      <p:grpSpPr>
        <a:xfrm>
          <a:off x="0" y="0"/>
          <a:ext cx="0" cy="0"/>
          <a:chOff x="0" y="0"/>
          <a:chExt cx="0" cy="0"/>
        </a:xfrm>
      </p:grpSpPr>
      <p:pic>
        <p:nvPicPr>
          <p:cNvPr id="57" name="Imagem 56">
            <a:extLst>
              <a:ext uri="{FF2B5EF4-FFF2-40B4-BE49-F238E27FC236}">
                <a16:creationId xmlns:a16="http://schemas.microsoft.com/office/drawing/2014/main" id="{10D82393-8AA1-9DAA-D824-26EA6E5C2F53}"/>
              </a:ext>
            </a:extLst>
          </p:cNvPr>
          <p:cNvPicPr>
            <a:picLocks noChangeAspect="1"/>
          </p:cNvPicPr>
          <p:nvPr/>
        </p:nvPicPr>
        <p:blipFill>
          <a:blip r:embed="rId3"/>
          <a:stretch>
            <a:fillRect/>
          </a:stretch>
        </p:blipFill>
        <p:spPr>
          <a:xfrm>
            <a:off x="7152640" y="370800"/>
            <a:ext cx="5069840" cy="6800651"/>
          </a:xfrm>
          <a:prstGeom prst="parallelogram">
            <a:avLst>
              <a:gd name="adj" fmla="val 21994"/>
            </a:avLst>
          </a:prstGeom>
          <a:effectLst>
            <a:softEdge rad="635000"/>
          </a:effectLst>
        </p:spPr>
      </p:pic>
      <p:sp>
        <p:nvSpPr>
          <p:cNvPr id="23" name="Retângulo 22">
            <a:extLst>
              <a:ext uri="{FF2B5EF4-FFF2-40B4-BE49-F238E27FC236}">
                <a16:creationId xmlns:a16="http://schemas.microsoft.com/office/drawing/2014/main" id="{A8F0F2D7-B2B3-8732-BD6D-DD89615086D0}"/>
              </a:ext>
            </a:extLst>
          </p:cNvPr>
          <p:cNvSpPr/>
          <p:nvPr/>
        </p:nvSpPr>
        <p:spPr>
          <a:xfrm>
            <a:off x="0" y="6380480"/>
            <a:ext cx="12192000" cy="47752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8" name="CaixaDeTexto 57">
            <a:extLst>
              <a:ext uri="{FF2B5EF4-FFF2-40B4-BE49-F238E27FC236}">
                <a16:creationId xmlns:a16="http://schemas.microsoft.com/office/drawing/2014/main" id="{537FCAA2-2AF5-93B1-DF65-4DE3656C5291}"/>
              </a:ext>
            </a:extLst>
          </p:cNvPr>
          <p:cNvSpPr txBox="1"/>
          <p:nvPr/>
        </p:nvSpPr>
        <p:spPr>
          <a:xfrm>
            <a:off x="81794" y="6449963"/>
            <a:ext cx="7070846" cy="338554"/>
          </a:xfrm>
          <a:prstGeom prst="rect">
            <a:avLst/>
          </a:prstGeom>
          <a:noFill/>
        </p:spPr>
        <p:txBody>
          <a:bodyPr wrap="none" rtlCol="0">
            <a:spAutoFit/>
          </a:bodyPr>
          <a:lstStyle/>
          <a:p>
            <a:pPr algn="r"/>
            <a:r>
              <a:rPr lang="pt-BR" sz="1600" dirty="0">
                <a:solidFill>
                  <a:schemeClr val="bg1"/>
                </a:solidFill>
                <a:latin typeface="Cambria" panose="02040503050406030204" pitchFamily="18" charset="0"/>
                <a:ea typeface="Cambria" panose="02040503050406030204" pitchFamily="18" charset="0"/>
                <a:cs typeface="Arial" panose="020B0604020202020204" pitchFamily="34" charset="0"/>
              </a:rPr>
              <a:t>Telefone / WhatsApp: 61 9 96347676  |  E-mail: igopablogomes@gmail.com</a:t>
            </a:r>
          </a:p>
        </p:txBody>
      </p:sp>
      <p:sp>
        <p:nvSpPr>
          <p:cNvPr id="47" name="Retângulo 46">
            <a:extLst>
              <a:ext uri="{FF2B5EF4-FFF2-40B4-BE49-F238E27FC236}">
                <a16:creationId xmlns:a16="http://schemas.microsoft.com/office/drawing/2014/main" id="{3D5D83E7-7F9D-F772-1460-D6BAB823811E}"/>
              </a:ext>
            </a:extLst>
          </p:cNvPr>
          <p:cNvSpPr/>
          <p:nvPr/>
        </p:nvSpPr>
        <p:spPr>
          <a:xfrm>
            <a:off x="0" y="6259280"/>
            <a:ext cx="12192000" cy="94755"/>
          </a:xfrm>
          <a:prstGeom prst="rect">
            <a:avLst/>
          </a:prstGeom>
          <a:gradFill flip="none" rotWithShape="1">
            <a:gsLst>
              <a:gs pos="0">
                <a:srgbClr val="C43E1C"/>
              </a:gs>
              <a:gs pos="50000">
                <a:srgbClr val="FF9933">
                  <a:shade val="67500"/>
                  <a:satMod val="115000"/>
                </a:srgbClr>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pic>
        <p:nvPicPr>
          <p:cNvPr id="3" name="Imagem 2" descr="Homem de camisa branca e gravata&#10;&#10;O conteúdo gerado por IA pode estar incorreto.">
            <a:extLst>
              <a:ext uri="{FF2B5EF4-FFF2-40B4-BE49-F238E27FC236}">
                <a16:creationId xmlns:a16="http://schemas.microsoft.com/office/drawing/2014/main" id="{D6EB5790-ED48-6935-FB19-54A2B9FF227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8034950" y="194400"/>
            <a:ext cx="3748275" cy="6663600"/>
          </a:xfrm>
          <a:prstGeom prst="rect">
            <a:avLst/>
          </a:prstGeom>
          <a:effectLst>
            <a:outerShdw blurRad="50800" dist="38100" dir="8100000" algn="tr" rotWithShape="0">
              <a:prstClr val="black">
                <a:alpha val="40000"/>
              </a:prstClr>
            </a:outerShdw>
          </a:effectLst>
        </p:spPr>
      </p:pic>
      <p:sp>
        <p:nvSpPr>
          <p:cNvPr id="4" name="CaixaDeTexto 3">
            <a:extLst>
              <a:ext uri="{FF2B5EF4-FFF2-40B4-BE49-F238E27FC236}">
                <a16:creationId xmlns:a16="http://schemas.microsoft.com/office/drawing/2014/main" id="{59C3B867-CED2-AD6D-E920-493B136A0EAC}"/>
              </a:ext>
            </a:extLst>
          </p:cNvPr>
          <p:cNvSpPr txBox="1"/>
          <p:nvPr/>
        </p:nvSpPr>
        <p:spPr>
          <a:xfrm>
            <a:off x="546265" y="957938"/>
            <a:ext cx="6606375" cy="5109091"/>
          </a:xfrm>
          <a:prstGeom prst="rect">
            <a:avLst/>
          </a:prstGeom>
          <a:solidFill>
            <a:schemeClr val="bg1"/>
          </a:solidFill>
          <a:effectLst>
            <a:softEdge rad="635000"/>
          </a:effectLst>
        </p:spPr>
        <p:txBody>
          <a:bodyPr wrap="square" rtlCol="0" anchor="ctr">
            <a:spAutoFit/>
          </a:bodyPr>
          <a:lstStyle>
            <a:defPPr>
              <a:defRPr lang="pt-BR"/>
            </a:defPPr>
            <a:lvl1pPr algn="just">
              <a:buSzPct val="70000"/>
              <a:defRPr>
                <a:latin typeface="Cambria" panose="02040503050406030204" pitchFamily="18" charset="0"/>
                <a:ea typeface="Cambria" panose="02040503050406030204" pitchFamily="18" charset="0"/>
              </a:defRPr>
            </a:lvl1pPr>
          </a:lstStyle>
          <a:p>
            <a:r>
              <a:rPr lang="pt-BR" dirty="0"/>
              <a:t>Com 10 anos de atuação como vendedor em empresas do ramo de Bebidas e Alimentos, tive passagem com resultados significativos em multinacionais como Brasil Kirin Industria de Bebidas e HEINEKEN Brasil.</a:t>
            </a:r>
          </a:p>
          <a:p>
            <a:endParaRPr lang="pt-BR" sz="1000" dirty="0"/>
          </a:p>
          <a:p>
            <a:r>
              <a:rPr lang="pt-BR" dirty="0"/>
              <a:t>Minha carreira se iniciou formalmente no ano de 2007 quando eu tinha 15 anos de idade, trabalhando como menor aprendiz nas Lojas Marisa. Em seguida fui contratado pela Indústria Churrasqueiras Centro-Oeste (aos 17 anos), atuando como Auxiliar de Serralheiro.</a:t>
            </a:r>
          </a:p>
          <a:p>
            <a:endParaRPr lang="pt-BR" sz="1000" dirty="0"/>
          </a:p>
          <a:p>
            <a:r>
              <a:rPr lang="pt-BR" dirty="0"/>
              <a:t>No ano de 2012 ingressei no ramo de vendas na empresa KASA SABOR Gourmet, onde tive a oportunidade de gerir minha primeira carteira de clientes, gerando resultados e melhorias extremamente significativas para a empresa.</a:t>
            </a:r>
          </a:p>
          <a:p>
            <a:endParaRPr lang="pt-BR" sz="1000" dirty="0"/>
          </a:p>
          <a:p>
            <a:r>
              <a:rPr lang="pt-BR" dirty="0"/>
              <a:t>No ano de 2016 recebi a oportunidade de atuar na Brasil Kirin que posteriormente foi adquirida pela HEINEKEN Brasil, empresa atuei como Vendedor Consultor durante 6 anos.</a:t>
            </a:r>
          </a:p>
        </p:txBody>
      </p:sp>
      <p:sp>
        <p:nvSpPr>
          <p:cNvPr id="6" name="CaixaDeTexto 5">
            <a:extLst>
              <a:ext uri="{FF2B5EF4-FFF2-40B4-BE49-F238E27FC236}">
                <a16:creationId xmlns:a16="http://schemas.microsoft.com/office/drawing/2014/main" id="{1AAEB0C7-8DCD-D27F-A73B-4EA4F1767785}"/>
              </a:ext>
            </a:extLst>
          </p:cNvPr>
          <p:cNvSpPr txBox="1"/>
          <p:nvPr/>
        </p:nvSpPr>
        <p:spPr>
          <a:xfrm>
            <a:off x="-2" y="481310"/>
            <a:ext cx="4284000" cy="430887"/>
          </a:xfrm>
          <a:prstGeom prst="rect">
            <a:avLst/>
          </a:prstGeom>
          <a:gradFill flip="none" rotWithShape="1">
            <a:gsLst>
              <a:gs pos="48000">
                <a:srgbClr val="015C91">
                  <a:shade val="30000"/>
                  <a:satMod val="115000"/>
                </a:srgbClr>
              </a:gs>
              <a:gs pos="1000">
                <a:srgbClr val="015C91">
                  <a:shade val="67500"/>
                  <a:satMod val="115000"/>
                </a:srgbClr>
              </a:gs>
              <a:gs pos="100000">
                <a:srgbClr val="015C91">
                  <a:shade val="100000"/>
                  <a:satMod val="115000"/>
                </a:srgbClr>
              </a:gs>
            </a:gsLst>
            <a:lin ang="0" scaled="1"/>
            <a:tileRect/>
          </a:gradFill>
          <a:effectLst>
            <a:outerShdw blurRad="63500" sx="102000" sy="102000" algn="ctr" rotWithShape="0">
              <a:prstClr val="black">
                <a:alpha val="40000"/>
              </a:prstClr>
            </a:outerShdw>
          </a:effectLst>
        </p:spPr>
        <p:txBody>
          <a:bodyPr wrap="square" rtlCol="0">
            <a:spAutoFit/>
          </a:bodyPr>
          <a:lstStyle/>
          <a:p>
            <a:pPr algn="r">
              <a:buSzPct val="70000"/>
            </a:pPr>
            <a:r>
              <a:rPr lang="pt-BR" sz="2200" b="1" dirty="0">
                <a:solidFill>
                  <a:schemeClr val="bg1"/>
                </a:solidFill>
                <a:latin typeface="Cambria" panose="02040503050406030204" pitchFamily="18" charset="0"/>
                <a:ea typeface="Cambria" panose="02040503050406030204" pitchFamily="18" charset="0"/>
              </a:rPr>
              <a:t>Resumo Profissional – Parte 2:</a:t>
            </a:r>
            <a:endParaRPr lang="pt-BR" sz="2200" dirty="0">
              <a:solidFill>
                <a:schemeClr val="bg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162430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16" presetClass="entr" presetSubtype="37"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72811E2-EDEC-EF23-BA92-E7BBAFD17B98}"/>
            </a:ext>
          </a:extLst>
        </p:cNvPr>
        <p:cNvGrpSpPr/>
        <p:nvPr/>
      </p:nvGrpSpPr>
      <p:grpSpPr>
        <a:xfrm>
          <a:off x="0" y="0"/>
          <a:ext cx="0" cy="0"/>
          <a:chOff x="0" y="0"/>
          <a:chExt cx="0" cy="0"/>
        </a:xfrm>
      </p:grpSpPr>
      <p:sp>
        <p:nvSpPr>
          <p:cNvPr id="23" name="Retângulo 22">
            <a:extLst>
              <a:ext uri="{FF2B5EF4-FFF2-40B4-BE49-F238E27FC236}">
                <a16:creationId xmlns:a16="http://schemas.microsoft.com/office/drawing/2014/main" id="{DDFAFF88-7900-70B2-A309-6FD0E6C8EF8B}"/>
              </a:ext>
            </a:extLst>
          </p:cNvPr>
          <p:cNvSpPr/>
          <p:nvPr/>
        </p:nvSpPr>
        <p:spPr>
          <a:xfrm>
            <a:off x="0" y="6380480"/>
            <a:ext cx="12192000" cy="47752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8" name="CaixaDeTexto 57">
            <a:extLst>
              <a:ext uri="{FF2B5EF4-FFF2-40B4-BE49-F238E27FC236}">
                <a16:creationId xmlns:a16="http://schemas.microsoft.com/office/drawing/2014/main" id="{6D6F5586-8625-13B8-C4B4-4C899A9A4AE8}"/>
              </a:ext>
            </a:extLst>
          </p:cNvPr>
          <p:cNvSpPr txBox="1"/>
          <p:nvPr/>
        </p:nvSpPr>
        <p:spPr>
          <a:xfrm>
            <a:off x="0" y="6449963"/>
            <a:ext cx="12192000" cy="338554"/>
          </a:xfrm>
          <a:prstGeom prst="rect">
            <a:avLst/>
          </a:prstGeom>
          <a:noFill/>
        </p:spPr>
        <p:txBody>
          <a:bodyPr wrap="square" rtlCol="0">
            <a:spAutoFit/>
          </a:bodyPr>
          <a:lstStyle/>
          <a:p>
            <a:pPr algn="r"/>
            <a:r>
              <a:rPr lang="pt-BR" sz="1600" dirty="0">
                <a:solidFill>
                  <a:schemeClr val="bg1"/>
                </a:solidFill>
                <a:latin typeface="Cambria" panose="02040503050406030204" pitchFamily="18" charset="0"/>
                <a:ea typeface="Cambria" panose="02040503050406030204" pitchFamily="18" charset="0"/>
                <a:cs typeface="Arial" panose="020B0604020202020204" pitchFamily="34" charset="0"/>
              </a:rPr>
              <a:t>Telefone / WhatsApp: 61 9 96347676  |  E-mail: igopablogomes@gmail.com</a:t>
            </a:r>
          </a:p>
        </p:txBody>
      </p:sp>
      <p:sp>
        <p:nvSpPr>
          <p:cNvPr id="47" name="Retângulo 46">
            <a:extLst>
              <a:ext uri="{FF2B5EF4-FFF2-40B4-BE49-F238E27FC236}">
                <a16:creationId xmlns:a16="http://schemas.microsoft.com/office/drawing/2014/main" id="{4B334E67-8281-732E-A173-5A7EDFF7B378}"/>
              </a:ext>
            </a:extLst>
          </p:cNvPr>
          <p:cNvSpPr/>
          <p:nvPr/>
        </p:nvSpPr>
        <p:spPr>
          <a:xfrm>
            <a:off x="0" y="6259280"/>
            <a:ext cx="12192000" cy="94755"/>
          </a:xfrm>
          <a:prstGeom prst="rect">
            <a:avLst/>
          </a:prstGeom>
          <a:gradFill flip="none" rotWithShape="1">
            <a:gsLst>
              <a:gs pos="0">
                <a:srgbClr val="C43E1C"/>
              </a:gs>
              <a:gs pos="50000">
                <a:srgbClr val="FF9933">
                  <a:shade val="67500"/>
                  <a:satMod val="115000"/>
                </a:srgbClr>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a:extLst>
              <a:ext uri="{FF2B5EF4-FFF2-40B4-BE49-F238E27FC236}">
                <a16:creationId xmlns:a16="http://schemas.microsoft.com/office/drawing/2014/main" id="{2EDB4D95-651D-5F51-E437-9F8799EAA495}"/>
              </a:ext>
            </a:extLst>
          </p:cNvPr>
          <p:cNvSpPr txBox="1"/>
          <p:nvPr/>
        </p:nvSpPr>
        <p:spPr>
          <a:xfrm>
            <a:off x="0" y="481310"/>
            <a:ext cx="3901440" cy="430887"/>
          </a:xfrm>
          <a:prstGeom prst="rect">
            <a:avLst/>
          </a:prstGeom>
          <a:gradFill flip="none" rotWithShape="1">
            <a:gsLst>
              <a:gs pos="48000">
                <a:srgbClr val="015C91">
                  <a:shade val="30000"/>
                  <a:satMod val="115000"/>
                </a:srgbClr>
              </a:gs>
              <a:gs pos="1000">
                <a:srgbClr val="015C91">
                  <a:shade val="67500"/>
                  <a:satMod val="115000"/>
                </a:srgbClr>
              </a:gs>
              <a:gs pos="100000">
                <a:srgbClr val="015C91">
                  <a:shade val="100000"/>
                  <a:satMod val="115000"/>
                </a:srgbClr>
              </a:gs>
            </a:gsLst>
            <a:lin ang="0" scaled="1"/>
            <a:tileRect/>
          </a:gradFill>
          <a:effectLst>
            <a:outerShdw blurRad="63500" sx="102000" sy="102000" algn="ctr" rotWithShape="0">
              <a:prstClr val="black">
                <a:alpha val="40000"/>
              </a:prstClr>
            </a:outerShdw>
          </a:effectLst>
        </p:spPr>
        <p:txBody>
          <a:bodyPr wrap="square" rtlCol="0">
            <a:spAutoFit/>
          </a:bodyPr>
          <a:lstStyle/>
          <a:p>
            <a:pPr algn="r">
              <a:buSzPct val="70000"/>
            </a:pPr>
            <a:r>
              <a:rPr lang="pt-BR" sz="2200" b="1" dirty="0">
                <a:solidFill>
                  <a:schemeClr val="bg1"/>
                </a:solidFill>
                <a:latin typeface="Cambria" panose="02040503050406030204" pitchFamily="18" charset="0"/>
                <a:ea typeface="Cambria" panose="02040503050406030204" pitchFamily="18" charset="0"/>
              </a:rPr>
              <a:t>Habilidades Profissionais</a:t>
            </a:r>
            <a:endParaRPr lang="pt-BR" sz="2200" dirty="0">
              <a:solidFill>
                <a:schemeClr val="bg1"/>
              </a:solidFill>
              <a:latin typeface="Cambria" panose="02040503050406030204" pitchFamily="18" charset="0"/>
              <a:ea typeface="Cambria" panose="02040503050406030204" pitchFamily="18" charset="0"/>
            </a:endParaRPr>
          </a:p>
        </p:txBody>
      </p:sp>
      <p:pic>
        <p:nvPicPr>
          <p:cNvPr id="5" name="Imagem 4" descr="Homem de óculos sorrindo&#10;&#10;O conteúdo gerado por IA pode estar incorreto.">
            <a:extLst>
              <a:ext uri="{FF2B5EF4-FFF2-40B4-BE49-F238E27FC236}">
                <a16:creationId xmlns:a16="http://schemas.microsoft.com/office/drawing/2014/main" id="{03C07BF8-6658-3171-4867-99C937B246F1}"/>
              </a:ext>
            </a:extLst>
          </p:cNvPr>
          <p:cNvPicPr>
            <a:picLocks noChangeAspect="1"/>
          </p:cNvPicPr>
          <p:nvPr/>
        </p:nvPicPr>
        <p:blipFill>
          <a:blip r:embed="rId3">
            <a:alphaModFix amt="20000"/>
            <a:extLst>
              <a:ext uri="{28A0092B-C50C-407E-A947-70E740481C1C}">
                <a14:useLocalDpi xmlns:a14="http://schemas.microsoft.com/office/drawing/2010/main" val="0"/>
              </a:ext>
            </a:extLst>
          </a:blip>
          <a:stretch>
            <a:fillRect/>
          </a:stretch>
        </p:blipFill>
        <p:spPr>
          <a:xfrm>
            <a:off x="5242560" y="269240"/>
            <a:ext cx="1706880" cy="1706880"/>
          </a:xfrm>
          <a:prstGeom prst="roundRect">
            <a:avLst/>
          </a:prstGeom>
          <a:ln>
            <a:solidFill>
              <a:schemeClr val="bg1">
                <a:lumMod val="85000"/>
              </a:schemeClr>
            </a:solidFill>
          </a:ln>
          <a:effectLst>
            <a:outerShdw blurRad="63500" sx="102000" sy="102000" algn="ctr" rotWithShape="0">
              <a:prstClr val="black">
                <a:alpha val="40000"/>
              </a:prstClr>
            </a:outerShdw>
          </a:effectLst>
        </p:spPr>
      </p:pic>
      <p:cxnSp>
        <p:nvCxnSpPr>
          <p:cNvPr id="8" name="Conector: Angulado 7">
            <a:extLst>
              <a:ext uri="{FF2B5EF4-FFF2-40B4-BE49-F238E27FC236}">
                <a16:creationId xmlns:a16="http://schemas.microsoft.com/office/drawing/2014/main" id="{BA12208B-BB9C-63A8-09F4-CD374BA208EF}"/>
              </a:ext>
            </a:extLst>
          </p:cNvPr>
          <p:cNvCxnSpPr>
            <a:cxnSpLocks/>
            <a:stCxn id="5" idx="2"/>
            <a:endCxn id="9" idx="3"/>
          </p:cNvCxnSpPr>
          <p:nvPr/>
        </p:nvCxnSpPr>
        <p:spPr>
          <a:xfrm rot="5400000">
            <a:off x="5323121" y="1326599"/>
            <a:ext cx="123358" cy="1422400"/>
          </a:xfrm>
          <a:prstGeom prst="bentConnector2">
            <a:avLst/>
          </a:prstGeom>
          <a:ln w="57150">
            <a:solidFill>
              <a:srgbClr val="015C91"/>
            </a:solidFill>
          </a:ln>
        </p:spPr>
        <p:style>
          <a:lnRef idx="2">
            <a:schemeClr val="accent1"/>
          </a:lnRef>
          <a:fillRef idx="0">
            <a:schemeClr val="accent1"/>
          </a:fillRef>
          <a:effectRef idx="1">
            <a:schemeClr val="accent1"/>
          </a:effectRef>
          <a:fontRef idx="minor">
            <a:schemeClr val="tx1"/>
          </a:fontRef>
        </p:style>
      </p:cxnSp>
      <p:sp>
        <p:nvSpPr>
          <p:cNvPr id="9" name="Retângulo: Cantos Arredondados 8">
            <a:extLst>
              <a:ext uri="{FF2B5EF4-FFF2-40B4-BE49-F238E27FC236}">
                <a16:creationId xmlns:a16="http://schemas.microsoft.com/office/drawing/2014/main" id="{FEEEBA32-BA1E-440C-10D6-3A3697317889}"/>
              </a:ext>
            </a:extLst>
          </p:cNvPr>
          <p:cNvSpPr/>
          <p:nvPr/>
        </p:nvSpPr>
        <p:spPr>
          <a:xfrm>
            <a:off x="843280" y="1871979"/>
            <a:ext cx="3830320" cy="454998"/>
          </a:xfrm>
          <a:prstGeom prst="roundRect">
            <a:avLst/>
          </a:prstGeom>
          <a:solidFill>
            <a:schemeClr val="bg1"/>
          </a:solidFill>
          <a:ln w="38100">
            <a:solidFill>
              <a:srgbClr val="015C9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solidFill>
                  <a:schemeClr val="tx1">
                    <a:lumMod val="95000"/>
                    <a:lumOff val="5000"/>
                  </a:schemeClr>
                </a:solidFill>
                <a:latin typeface="Cambria" panose="02040503050406030204" pitchFamily="18" charset="0"/>
                <a:ea typeface="Cambria" panose="02040503050406030204" pitchFamily="18" charset="0"/>
              </a:rPr>
              <a:t>Inglês - Intermediário</a:t>
            </a:r>
          </a:p>
        </p:txBody>
      </p:sp>
      <p:pic>
        <p:nvPicPr>
          <p:cNvPr id="15" name="Imagem 14" descr="Homem de óculos sorrindo&#10;&#10;O conteúdo gerado por IA pode estar incorreto.">
            <a:extLst>
              <a:ext uri="{FF2B5EF4-FFF2-40B4-BE49-F238E27FC236}">
                <a16:creationId xmlns:a16="http://schemas.microsoft.com/office/drawing/2014/main" id="{E3D8E09D-2DC0-488A-24AD-16B23F5A16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6699" y="373378"/>
            <a:ext cx="1498601" cy="1498601"/>
          </a:xfrm>
          <a:prstGeom prst="roundRect">
            <a:avLst/>
          </a:prstGeom>
        </p:spPr>
      </p:pic>
      <p:sp>
        <p:nvSpPr>
          <p:cNvPr id="16" name="CaixaDeTexto 15">
            <a:extLst>
              <a:ext uri="{FF2B5EF4-FFF2-40B4-BE49-F238E27FC236}">
                <a16:creationId xmlns:a16="http://schemas.microsoft.com/office/drawing/2014/main" id="{20A794B6-E027-4761-8F90-27370E4085FD}"/>
              </a:ext>
            </a:extLst>
          </p:cNvPr>
          <p:cNvSpPr txBox="1"/>
          <p:nvPr/>
        </p:nvSpPr>
        <p:spPr>
          <a:xfrm>
            <a:off x="843280" y="1494719"/>
            <a:ext cx="1792735" cy="307777"/>
          </a:xfrm>
          <a:prstGeom prst="rect">
            <a:avLst/>
          </a:prstGeom>
          <a:noFill/>
        </p:spPr>
        <p:txBody>
          <a:bodyPr wrap="none" rtlCol="0">
            <a:spAutoFit/>
          </a:bodyPr>
          <a:lstStyle/>
          <a:p>
            <a:r>
              <a:rPr lang="pt-BR" sz="1400" b="1" dirty="0">
                <a:solidFill>
                  <a:srgbClr val="C00000"/>
                </a:solidFill>
                <a:latin typeface="Cambria" panose="02040503050406030204" pitchFamily="18" charset="0"/>
                <a:ea typeface="Cambria" panose="02040503050406030204" pitchFamily="18" charset="0"/>
              </a:rPr>
              <a:t>Língua Estrangeira:</a:t>
            </a:r>
          </a:p>
        </p:txBody>
      </p:sp>
      <p:sp>
        <p:nvSpPr>
          <p:cNvPr id="24" name="Retângulo: Cantos Arredondados 23">
            <a:extLst>
              <a:ext uri="{FF2B5EF4-FFF2-40B4-BE49-F238E27FC236}">
                <a16:creationId xmlns:a16="http://schemas.microsoft.com/office/drawing/2014/main" id="{94DAB4E7-C31C-E398-7EAB-4D7DE0C0F8D5}"/>
              </a:ext>
            </a:extLst>
          </p:cNvPr>
          <p:cNvSpPr/>
          <p:nvPr/>
        </p:nvSpPr>
        <p:spPr>
          <a:xfrm>
            <a:off x="843280" y="2817567"/>
            <a:ext cx="3830320" cy="454998"/>
          </a:xfrm>
          <a:prstGeom prst="roundRect">
            <a:avLst/>
          </a:prstGeom>
          <a:solidFill>
            <a:schemeClr val="bg1"/>
          </a:solidFill>
          <a:ln w="38100">
            <a:solidFill>
              <a:srgbClr val="015C9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solidFill>
                  <a:schemeClr val="tx1">
                    <a:lumMod val="95000"/>
                    <a:lumOff val="5000"/>
                  </a:schemeClr>
                </a:solidFill>
                <a:latin typeface="Cambria" panose="02040503050406030204" pitchFamily="18" charset="0"/>
                <a:ea typeface="Cambria" panose="02040503050406030204" pitchFamily="18" charset="0"/>
              </a:rPr>
              <a:t>Excel | PowerPoint | MS Word</a:t>
            </a:r>
          </a:p>
        </p:txBody>
      </p:sp>
      <p:cxnSp>
        <p:nvCxnSpPr>
          <p:cNvPr id="26" name="Conector: Angulado 25">
            <a:extLst>
              <a:ext uri="{FF2B5EF4-FFF2-40B4-BE49-F238E27FC236}">
                <a16:creationId xmlns:a16="http://schemas.microsoft.com/office/drawing/2014/main" id="{F035B206-417D-2B01-0775-F06F2698B201}"/>
              </a:ext>
            </a:extLst>
          </p:cNvPr>
          <p:cNvCxnSpPr>
            <a:cxnSpLocks/>
            <a:stCxn id="5" idx="2"/>
            <a:endCxn id="24" idx="3"/>
          </p:cNvCxnSpPr>
          <p:nvPr/>
        </p:nvCxnSpPr>
        <p:spPr>
          <a:xfrm rot="5400000">
            <a:off x="4850327" y="1799393"/>
            <a:ext cx="1068946" cy="1422400"/>
          </a:xfrm>
          <a:prstGeom prst="bentConnector2">
            <a:avLst/>
          </a:prstGeom>
          <a:ln w="57150">
            <a:solidFill>
              <a:srgbClr val="015C91"/>
            </a:solidFill>
          </a:ln>
        </p:spPr>
        <p:style>
          <a:lnRef idx="2">
            <a:schemeClr val="accent1"/>
          </a:lnRef>
          <a:fillRef idx="0">
            <a:schemeClr val="accent1"/>
          </a:fillRef>
          <a:effectRef idx="1">
            <a:schemeClr val="accent1"/>
          </a:effectRef>
          <a:fontRef idx="minor">
            <a:schemeClr val="tx1"/>
          </a:fontRef>
        </p:style>
      </p:cxnSp>
      <p:sp>
        <p:nvSpPr>
          <p:cNvPr id="29" name="CaixaDeTexto 28">
            <a:extLst>
              <a:ext uri="{FF2B5EF4-FFF2-40B4-BE49-F238E27FC236}">
                <a16:creationId xmlns:a16="http://schemas.microsoft.com/office/drawing/2014/main" id="{4FF9A6A7-00AC-8E8D-D8B8-D28EFA08EF6F}"/>
              </a:ext>
            </a:extLst>
          </p:cNvPr>
          <p:cNvSpPr txBox="1"/>
          <p:nvPr/>
        </p:nvSpPr>
        <p:spPr>
          <a:xfrm>
            <a:off x="843280" y="2429563"/>
            <a:ext cx="2135265" cy="307777"/>
          </a:xfrm>
          <a:prstGeom prst="rect">
            <a:avLst/>
          </a:prstGeom>
          <a:noFill/>
        </p:spPr>
        <p:txBody>
          <a:bodyPr wrap="none" rtlCol="0">
            <a:spAutoFit/>
          </a:bodyPr>
          <a:lstStyle/>
          <a:p>
            <a:r>
              <a:rPr lang="pt-BR" sz="1400" b="1" dirty="0">
                <a:solidFill>
                  <a:srgbClr val="C00000"/>
                </a:solidFill>
                <a:latin typeface="Cambria" panose="02040503050406030204" pitchFamily="18" charset="0"/>
                <a:ea typeface="Cambria" panose="02040503050406030204" pitchFamily="18" charset="0"/>
              </a:rPr>
              <a:t>Pacote Office Avançado:</a:t>
            </a:r>
          </a:p>
        </p:txBody>
      </p:sp>
      <p:sp>
        <p:nvSpPr>
          <p:cNvPr id="33" name="Retângulo: Cantos Arredondados 32">
            <a:extLst>
              <a:ext uri="{FF2B5EF4-FFF2-40B4-BE49-F238E27FC236}">
                <a16:creationId xmlns:a16="http://schemas.microsoft.com/office/drawing/2014/main" id="{1E72B8A3-221F-77B2-28B4-B44046EFC335}"/>
              </a:ext>
            </a:extLst>
          </p:cNvPr>
          <p:cNvSpPr/>
          <p:nvPr/>
        </p:nvSpPr>
        <p:spPr>
          <a:xfrm>
            <a:off x="843280" y="3857804"/>
            <a:ext cx="3830320" cy="454998"/>
          </a:xfrm>
          <a:prstGeom prst="roundRect">
            <a:avLst/>
          </a:prstGeom>
          <a:solidFill>
            <a:schemeClr val="bg1"/>
          </a:solidFill>
          <a:ln w="38100">
            <a:solidFill>
              <a:srgbClr val="015C9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solidFill>
                  <a:schemeClr val="tx1">
                    <a:lumMod val="95000"/>
                    <a:lumOff val="5000"/>
                  </a:schemeClr>
                </a:solidFill>
                <a:latin typeface="Cambria" panose="02040503050406030204" pitchFamily="18" charset="0"/>
                <a:ea typeface="Cambria" panose="02040503050406030204" pitchFamily="18" charset="0"/>
              </a:rPr>
              <a:t>Comunicação e Negociação</a:t>
            </a:r>
          </a:p>
        </p:txBody>
      </p:sp>
      <p:cxnSp>
        <p:nvCxnSpPr>
          <p:cNvPr id="34" name="Conector: Angulado 33">
            <a:extLst>
              <a:ext uri="{FF2B5EF4-FFF2-40B4-BE49-F238E27FC236}">
                <a16:creationId xmlns:a16="http://schemas.microsoft.com/office/drawing/2014/main" id="{96E42E0E-8A48-6F40-EF28-89B0944AC87B}"/>
              </a:ext>
            </a:extLst>
          </p:cNvPr>
          <p:cNvCxnSpPr>
            <a:cxnSpLocks/>
            <a:endCxn id="33" idx="3"/>
          </p:cNvCxnSpPr>
          <p:nvPr/>
        </p:nvCxnSpPr>
        <p:spPr>
          <a:xfrm rot="5400000">
            <a:off x="4807490" y="2796792"/>
            <a:ext cx="1154621" cy="1422400"/>
          </a:xfrm>
          <a:prstGeom prst="bentConnector2">
            <a:avLst/>
          </a:prstGeom>
          <a:ln w="57150">
            <a:solidFill>
              <a:srgbClr val="015C91"/>
            </a:solidFill>
          </a:ln>
        </p:spPr>
        <p:style>
          <a:lnRef idx="2">
            <a:schemeClr val="accent1"/>
          </a:lnRef>
          <a:fillRef idx="0">
            <a:schemeClr val="accent1"/>
          </a:fillRef>
          <a:effectRef idx="1">
            <a:schemeClr val="accent1"/>
          </a:effectRef>
          <a:fontRef idx="minor">
            <a:schemeClr val="tx1"/>
          </a:fontRef>
        </p:style>
      </p:cxnSp>
      <p:sp>
        <p:nvSpPr>
          <p:cNvPr id="35" name="CaixaDeTexto 34">
            <a:extLst>
              <a:ext uri="{FF2B5EF4-FFF2-40B4-BE49-F238E27FC236}">
                <a16:creationId xmlns:a16="http://schemas.microsoft.com/office/drawing/2014/main" id="{38977A5B-FF79-EB57-8FB9-360664995EFE}"/>
              </a:ext>
            </a:extLst>
          </p:cNvPr>
          <p:cNvSpPr txBox="1"/>
          <p:nvPr/>
        </p:nvSpPr>
        <p:spPr>
          <a:xfrm>
            <a:off x="843280" y="3469800"/>
            <a:ext cx="971741" cy="307777"/>
          </a:xfrm>
          <a:prstGeom prst="rect">
            <a:avLst/>
          </a:prstGeom>
          <a:noFill/>
        </p:spPr>
        <p:txBody>
          <a:bodyPr wrap="none" rtlCol="0">
            <a:spAutoFit/>
          </a:bodyPr>
          <a:lstStyle/>
          <a:p>
            <a:r>
              <a:rPr lang="pt-BR" sz="1400" b="1" dirty="0">
                <a:solidFill>
                  <a:srgbClr val="C00000"/>
                </a:solidFill>
                <a:latin typeface="Cambria" panose="02040503050406030204" pitchFamily="18" charset="0"/>
                <a:ea typeface="Cambria" panose="02040503050406030204" pitchFamily="18" charset="0"/>
              </a:rPr>
              <a:t>Negócios:</a:t>
            </a:r>
          </a:p>
        </p:txBody>
      </p:sp>
      <p:sp>
        <p:nvSpPr>
          <p:cNvPr id="36" name="Retângulo: Cantos Arredondados 35">
            <a:extLst>
              <a:ext uri="{FF2B5EF4-FFF2-40B4-BE49-F238E27FC236}">
                <a16:creationId xmlns:a16="http://schemas.microsoft.com/office/drawing/2014/main" id="{ABA776DD-C1B5-23C9-9F94-B1593EA5B588}"/>
              </a:ext>
            </a:extLst>
          </p:cNvPr>
          <p:cNvSpPr/>
          <p:nvPr/>
        </p:nvSpPr>
        <p:spPr>
          <a:xfrm>
            <a:off x="843280" y="4813485"/>
            <a:ext cx="3830320" cy="454998"/>
          </a:xfrm>
          <a:prstGeom prst="roundRect">
            <a:avLst/>
          </a:prstGeom>
          <a:solidFill>
            <a:schemeClr val="bg1"/>
          </a:solidFill>
          <a:ln w="38100">
            <a:solidFill>
              <a:srgbClr val="015C9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solidFill>
                  <a:schemeClr val="tx1">
                    <a:lumMod val="95000"/>
                    <a:lumOff val="5000"/>
                  </a:schemeClr>
                </a:solidFill>
                <a:latin typeface="Cambria" panose="02040503050406030204" pitchFamily="18" charset="0"/>
                <a:ea typeface="Cambria" panose="02040503050406030204" pitchFamily="18" charset="0"/>
              </a:rPr>
              <a:t>Documentação Técnica de Processos</a:t>
            </a:r>
          </a:p>
        </p:txBody>
      </p:sp>
      <p:cxnSp>
        <p:nvCxnSpPr>
          <p:cNvPr id="37" name="Conector: Angulado 36">
            <a:extLst>
              <a:ext uri="{FF2B5EF4-FFF2-40B4-BE49-F238E27FC236}">
                <a16:creationId xmlns:a16="http://schemas.microsoft.com/office/drawing/2014/main" id="{90EAC5D3-0697-3D1A-42A9-08554D0CCA5E}"/>
              </a:ext>
            </a:extLst>
          </p:cNvPr>
          <p:cNvCxnSpPr>
            <a:cxnSpLocks/>
            <a:endCxn id="36" idx="3"/>
          </p:cNvCxnSpPr>
          <p:nvPr/>
        </p:nvCxnSpPr>
        <p:spPr>
          <a:xfrm rot="5400000">
            <a:off x="4807490" y="3752473"/>
            <a:ext cx="1154621" cy="1422400"/>
          </a:xfrm>
          <a:prstGeom prst="bentConnector2">
            <a:avLst/>
          </a:prstGeom>
          <a:ln w="57150">
            <a:solidFill>
              <a:srgbClr val="015C91"/>
            </a:solidFill>
          </a:ln>
        </p:spPr>
        <p:style>
          <a:lnRef idx="2">
            <a:schemeClr val="accent1"/>
          </a:lnRef>
          <a:fillRef idx="0">
            <a:schemeClr val="accent1"/>
          </a:fillRef>
          <a:effectRef idx="1">
            <a:schemeClr val="accent1"/>
          </a:effectRef>
          <a:fontRef idx="minor">
            <a:schemeClr val="tx1"/>
          </a:fontRef>
        </p:style>
      </p:cxnSp>
      <p:sp>
        <p:nvSpPr>
          <p:cNvPr id="38" name="CaixaDeTexto 37">
            <a:extLst>
              <a:ext uri="{FF2B5EF4-FFF2-40B4-BE49-F238E27FC236}">
                <a16:creationId xmlns:a16="http://schemas.microsoft.com/office/drawing/2014/main" id="{520D2067-860D-D26A-06C6-BF403D95B846}"/>
              </a:ext>
            </a:extLst>
          </p:cNvPr>
          <p:cNvSpPr txBox="1"/>
          <p:nvPr/>
        </p:nvSpPr>
        <p:spPr>
          <a:xfrm>
            <a:off x="843280" y="4425481"/>
            <a:ext cx="1465466" cy="307777"/>
          </a:xfrm>
          <a:prstGeom prst="rect">
            <a:avLst/>
          </a:prstGeom>
          <a:noFill/>
        </p:spPr>
        <p:txBody>
          <a:bodyPr wrap="none" rtlCol="0">
            <a:spAutoFit/>
          </a:bodyPr>
          <a:lstStyle/>
          <a:p>
            <a:r>
              <a:rPr lang="pt-BR" sz="1400" b="1" dirty="0">
                <a:solidFill>
                  <a:srgbClr val="C00000"/>
                </a:solidFill>
                <a:latin typeface="Cambria" panose="02040503050406030204" pitchFamily="18" charset="0"/>
                <a:ea typeface="Cambria" panose="02040503050406030204" pitchFamily="18" charset="0"/>
              </a:rPr>
              <a:t>Documentação:</a:t>
            </a:r>
          </a:p>
        </p:txBody>
      </p:sp>
      <p:cxnSp>
        <p:nvCxnSpPr>
          <p:cNvPr id="39" name="Conector: Angulado 38">
            <a:extLst>
              <a:ext uri="{FF2B5EF4-FFF2-40B4-BE49-F238E27FC236}">
                <a16:creationId xmlns:a16="http://schemas.microsoft.com/office/drawing/2014/main" id="{9D501D69-8516-6AAF-B98E-6DD4D8E4EDD3}"/>
              </a:ext>
            </a:extLst>
          </p:cNvPr>
          <p:cNvCxnSpPr>
            <a:cxnSpLocks/>
            <a:stCxn id="5" idx="2"/>
            <a:endCxn id="40" idx="1"/>
          </p:cNvCxnSpPr>
          <p:nvPr/>
        </p:nvCxnSpPr>
        <p:spPr>
          <a:xfrm rot="16200000" flipH="1">
            <a:off x="6745521" y="1326599"/>
            <a:ext cx="123358" cy="1422400"/>
          </a:xfrm>
          <a:prstGeom prst="bentConnector2">
            <a:avLst/>
          </a:prstGeom>
          <a:ln w="57150">
            <a:solidFill>
              <a:srgbClr val="015C91"/>
            </a:solidFill>
          </a:ln>
        </p:spPr>
        <p:style>
          <a:lnRef idx="2">
            <a:schemeClr val="accent1"/>
          </a:lnRef>
          <a:fillRef idx="0">
            <a:schemeClr val="accent1"/>
          </a:fillRef>
          <a:effectRef idx="1">
            <a:schemeClr val="accent1"/>
          </a:effectRef>
          <a:fontRef idx="minor">
            <a:schemeClr val="tx1"/>
          </a:fontRef>
        </p:style>
      </p:cxnSp>
      <p:sp>
        <p:nvSpPr>
          <p:cNvPr id="40" name="Retângulo: Cantos Arredondados 39">
            <a:extLst>
              <a:ext uri="{FF2B5EF4-FFF2-40B4-BE49-F238E27FC236}">
                <a16:creationId xmlns:a16="http://schemas.microsoft.com/office/drawing/2014/main" id="{DDA99E3C-EB16-EFA9-3B3E-CAFA42E43017}"/>
              </a:ext>
            </a:extLst>
          </p:cNvPr>
          <p:cNvSpPr/>
          <p:nvPr/>
        </p:nvSpPr>
        <p:spPr>
          <a:xfrm>
            <a:off x="7518400" y="1871979"/>
            <a:ext cx="3830320" cy="454998"/>
          </a:xfrm>
          <a:prstGeom prst="roundRect">
            <a:avLst/>
          </a:prstGeom>
          <a:solidFill>
            <a:schemeClr val="bg1"/>
          </a:solidFill>
          <a:ln w="38100">
            <a:solidFill>
              <a:srgbClr val="015C9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solidFill>
                  <a:schemeClr val="tx1">
                    <a:lumMod val="95000"/>
                    <a:lumOff val="5000"/>
                  </a:schemeClr>
                </a:solidFill>
                <a:latin typeface="Cambria" panose="02040503050406030204" pitchFamily="18" charset="0"/>
                <a:ea typeface="Cambria" panose="02040503050406030204" pitchFamily="18" charset="0"/>
              </a:rPr>
              <a:t>Lean | Six Sigma | KANBAN | SCRUM</a:t>
            </a:r>
          </a:p>
        </p:txBody>
      </p:sp>
      <p:sp>
        <p:nvSpPr>
          <p:cNvPr id="44" name="CaixaDeTexto 43">
            <a:extLst>
              <a:ext uri="{FF2B5EF4-FFF2-40B4-BE49-F238E27FC236}">
                <a16:creationId xmlns:a16="http://schemas.microsoft.com/office/drawing/2014/main" id="{183EE078-619C-F07C-DB0F-D0C94BC03371}"/>
              </a:ext>
            </a:extLst>
          </p:cNvPr>
          <p:cNvSpPr txBox="1"/>
          <p:nvPr/>
        </p:nvSpPr>
        <p:spPr>
          <a:xfrm>
            <a:off x="9555985" y="1494719"/>
            <a:ext cx="1706880" cy="307777"/>
          </a:xfrm>
          <a:prstGeom prst="rect">
            <a:avLst/>
          </a:prstGeom>
          <a:noFill/>
        </p:spPr>
        <p:txBody>
          <a:bodyPr wrap="square" rtlCol="0">
            <a:spAutoFit/>
          </a:bodyPr>
          <a:lstStyle/>
          <a:p>
            <a:pPr algn="r"/>
            <a:r>
              <a:rPr lang="pt-BR" sz="1400" b="1" dirty="0">
                <a:solidFill>
                  <a:srgbClr val="C00000"/>
                </a:solidFill>
                <a:latin typeface="Cambria" panose="02040503050406030204" pitchFamily="18" charset="0"/>
                <a:ea typeface="Cambria" panose="02040503050406030204" pitchFamily="18" charset="0"/>
              </a:rPr>
              <a:t>Metodologias:</a:t>
            </a:r>
          </a:p>
        </p:txBody>
      </p:sp>
      <p:cxnSp>
        <p:nvCxnSpPr>
          <p:cNvPr id="46" name="Conector: Angulado 45">
            <a:extLst>
              <a:ext uri="{FF2B5EF4-FFF2-40B4-BE49-F238E27FC236}">
                <a16:creationId xmlns:a16="http://schemas.microsoft.com/office/drawing/2014/main" id="{13951767-A147-F3D8-99FE-9DE18EC6E4BD}"/>
              </a:ext>
            </a:extLst>
          </p:cNvPr>
          <p:cNvCxnSpPr>
            <a:cxnSpLocks/>
            <a:stCxn id="5" idx="2"/>
            <a:endCxn id="48" idx="1"/>
          </p:cNvCxnSpPr>
          <p:nvPr/>
        </p:nvCxnSpPr>
        <p:spPr>
          <a:xfrm rot="16200000" flipH="1">
            <a:off x="6279554" y="1792565"/>
            <a:ext cx="1069070" cy="1436179"/>
          </a:xfrm>
          <a:prstGeom prst="bentConnector2">
            <a:avLst/>
          </a:prstGeom>
          <a:ln w="57150">
            <a:solidFill>
              <a:srgbClr val="015C91"/>
            </a:solidFill>
          </a:ln>
        </p:spPr>
        <p:style>
          <a:lnRef idx="2">
            <a:schemeClr val="accent1"/>
          </a:lnRef>
          <a:fillRef idx="0">
            <a:schemeClr val="accent1"/>
          </a:fillRef>
          <a:effectRef idx="1">
            <a:schemeClr val="accent1"/>
          </a:effectRef>
          <a:fontRef idx="minor">
            <a:schemeClr val="tx1"/>
          </a:fontRef>
        </p:style>
      </p:cxnSp>
      <p:sp>
        <p:nvSpPr>
          <p:cNvPr id="48" name="Retângulo: Cantos Arredondados 47">
            <a:extLst>
              <a:ext uri="{FF2B5EF4-FFF2-40B4-BE49-F238E27FC236}">
                <a16:creationId xmlns:a16="http://schemas.microsoft.com/office/drawing/2014/main" id="{991621FC-0995-E399-3950-70762D4774A3}"/>
              </a:ext>
            </a:extLst>
          </p:cNvPr>
          <p:cNvSpPr/>
          <p:nvPr/>
        </p:nvSpPr>
        <p:spPr>
          <a:xfrm>
            <a:off x="7532179" y="2817691"/>
            <a:ext cx="3830320" cy="454998"/>
          </a:xfrm>
          <a:prstGeom prst="roundRect">
            <a:avLst/>
          </a:prstGeom>
          <a:solidFill>
            <a:schemeClr val="bg1"/>
          </a:solidFill>
          <a:ln w="38100">
            <a:solidFill>
              <a:srgbClr val="015C9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solidFill>
                  <a:schemeClr val="tx1">
                    <a:lumMod val="95000"/>
                    <a:lumOff val="5000"/>
                  </a:schemeClr>
                </a:solidFill>
                <a:latin typeface="Cambria" panose="02040503050406030204" pitchFamily="18" charset="0"/>
                <a:ea typeface="Cambria" panose="02040503050406030204" pitchFamily="18" charset="0"/>
              </a:rPr>
              <a:t>Liderança, Decisão, Adaptabilidade</a:t>
            </a:r>
          </a:p>
        </p:txBody>
      </p:sp>
      <p:sp>
        <p:nvSpPr>
          <p:cNvPr id="49" name="CaixaDeTexto 48">
            <a:extLst>
              <a:ext uri="{FF2B5EF4-FFF2-40B4-BE49-F238E27FC236}">
                <a16:creationId xmlns:a16="http://schemas.microsoft.com/office/drawing/2014/main" id="{3FD67EB9-6AD7-155F-C5CB-B580EB4BD4CB}"/>
              </a:ext>
            </a:extLst>
          </p:cNvPr>
          <p:cNvSpPr txBox="1"/>
          <p:nvPr/>
        </p:nvSpPr>
        <p:spPr>
          <a:xfrm>
            <a:off x="9115425" y="2440431"/>
            <a:ext cx="2161219" cy="307777"/>
          </a:xfrm>
          <a:prstGeom prst="rect">
            <a:avLst/>
          </a:prstGeom>
          <a:noFill/>
        </p:spPr>
        <p:txBody>
          <a:bodyPr wrap="square" rtlCol="0">
            <a:spAutoFit/>
          </a:bodyPr>
          <a:lstStyle/>
          <a:p>
            <a:pPr algn="r"/>
            <a:r>
              <a:rPr lang="pt-BR" sz="1400" b="1" dirty="0">
                <a:solidFill>
                  <a:srgbClr val="C00000"/>
                </a:solidFill>
                <a:latin typeface="Cambria" panose="02040503050406030204" pitchFamily="18" charset="0"/>
                <a:ea typeface="Cambria" panose="02040503050406030204" pitchFamily="18" charset="0"/>
              </a:rPr>
              <a:t>Perfil Comportamental:</a:t>
            </a:r>
          </a:p>
        </p:txBody>
      </p:sp>
      <p:cxnSp>
        <p:nvCxnSpPr>
          <p:cNvPr id="51" name="Conector: Angulado 50">
            <a:extLst>
              <a:ext uri="{FF2B5EF4-FFF2-40B4-BE49-F238E27FC236}">
                <a16:creationId xmlns:a16="http://schemas.microsoft.com/office/drawing/2014/main" id="{29C6B988-8BB5-715F-E553-23F71E3C9DBA}"/>
              </a:ext>
            </a:extLst>
          </p:cNvPr>
          <p:cNvCxnSpPr>
            <a:cxnSpLocks/>
            <a:stCxn id="5" idx="2"/>
            <a:endCxn id="52" idx="1"/>
          </p:cNvCxnSpPr>
          <p:nvPr/>
        </p:nvCxnSpPr>
        <p:spPr>
          <a:xfrm rot="16200000" flipH="1">
            <a:off x="5759927" y="2312192"/>
            <a:ext cx="2108324" cy="1436179"/>
          </a:xfrm>
          <a:prstGeom prst="bentConnector2">
            <a:avLst/>
          </a:prstGeom>
          <a:ln w="57150">
            <a:solidFill>
              <a:srgbClr val="015C91"/>
            </a:solidFill>
          </a:ln>
        </p:spPr>
        <p:style>
          <a:lnRef idx="2">
            <a:schemeClr val="accent1"/>
          </a:lnRef>
          <a:fillRef idx="0">
            <a:schemeClr val="accent1"/>
          </a:fillRef>
          <a:effectRef idx="1">
            <a:schemeClr val="accent1"/>
          </a:effectRef>
          <a:fontRef idx="minor">
            <a:schemeClr val="tx1"/>
          </a:fontRef>
        </p:style>
      </p:cxnSp>
      <p:sp>
        <p:nvSpPr>
          <p:cNvPr id="52" name="Retângulo: Cantos Arredondados 51">
            <a:extLst>
              <a:ext uri="{FF2B5EF4-FFF2-40B4-BE49-F238E27FC236}">
                <a16:creationId xmlns:a16="http://schemas.microsoft.com/office/drawing/2014/main" id="{0F804249-8B84-3B26-4386-2214E3CA3272}"/>
              </a:ext>
            </a:extLst>
          </p:cNvPr>
          <p:cNvSpPr/>
          <p:nvPr/>
        </p:nvSpPr>
        <p:spPr>
          <a:xfrm>
            <a:off x="7532179" y="3856945"/>
            <a:ext cx="3830320" cy="454998"/>
          </a:xfrm>
          <a:prstGeom prst="roundRect">
            <a:avLst/>
          </a:prstGeom>
          <a:solidFill>
            <a:schemeClr val="bg1"/>
          </a:solidFill>
          <a:ln w="38100">
            <a:solidFill>
              <a:srgbClr val="015C9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solidFill>
                  <a:schemeClr val="tx1">
                    <a:lumMod val="95000"/>
                    <a:lumOff val="5000"/>
                  </a:schemeClr>
                </a:solidFill>
                <a:latin typeface="Cambria" panose="02040503050406030204" pitchFamily="18" charset="0"/>
                <a:ea typeface="Cambria" panose="02040503050406030204" pitchFamily="18" charset="0"/>
              </a:rPr>
              <a:t>Bizagi, MS Visio, SQL, MS Power BI</a:t>
            </a:r>
          </a:p>
        </p:txBody>
      </p:sp>
      <p:cxnSp>
        <p:nvCxnSpPr>
          <p:cNvPr id="54" name="Conector: Angulado 53">
            <a:extLst>
              <a:ext uri="{FF2B5EF4-FFF2-40B4-BE49-F238E27FC236}">
                <a16:creationId xmlns:a16="http://schemas.microsoft.com/office/drawing/2014/main" id="{ED6F3E55-41E5-CD14-6326-93272C12B773}"/>
              </a:ext>
            </a:extLst>
          </p:cNvPr>
          <p:cNvCxnSpPr>
            <a:cxnSpLocks/>
            <a:endCxn id="55" idx="1"/>
          </p:cNvCxnSpPr>
          <p:nvPr/>
        </p:nvCxnSpPr>
        <p:spPr>
          <a:xfrm rot="16200000" flipH="1">
            <a:off x="5267662" y="2789816"/>
            <a:ext cx="3065296" cy="1436180"/>
          </a:xfrm>
          <a:prstGeom prst="bentConnector2">
            <a:avLst/>
          </a:prstGeom>
          <a:ln w="57150">
            <a:solidFill>
              <a:srgbClr val="015C91"/>
            </a:solidFill>
          </a:ln>
        </p:spPr>
        <p:style>
          <a:lnRef idx="2">
            <a:schemeClr val="accent1"/>
          </a:lnRef>
          <a:fillRef idx="0">
            <a:schemeClr val="accent1"/>
          </a:fillRef>
          <a:effectRef idx="1">
            <a:schemeClr val="accent1"/>
          </a:effectRef>
          <a:fontRef idx="minor">
            <a:schemeClr val="tx1"/>
          </a:fontRef>
        </p:style>
      </p:cxnSp>
      <p:sp>
        <p:nvSpPr>
          <p:cNvPr id="55" name="Retângulo: Cantos Arredondados 54">
            <a:extLst>
              <a:ext uri="{FF2B5EF4-FFF2-40B4-BE49-F238E27FC236}">
                <a16:creationId xmlns:a16="http://schemas.microsoft.com/office/drawing/2014/main" id="{C5D522FA-2CFD-6009-5EA4-C4FE761C3F4E}"/>
              </a:ext>
            </a:extLst>
          </p:cNvPr>
          <p:cNvSpPr/>
          <p:nvPr/>
        </p:nvSpPr>
        <p:spPr>
          <a:xfrm>
            <a:off x="7518400" y="4813055"/>
            <a:ext cx="3830320" cy="454998"/>
          </a:xfrm>
          <a:prstGeom prst="roundRect">
            <a:avLst/>
          </a:prstGeom>
          <a:solidFill>
            <a:schemeClr val="bg1"/>
          </a:solidFill>
          <a:ln w="38100">
            <a:solidFill>
              <a:srgbClr val="015C9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dirty="0">
                <a:solidFill>
                  <a:schemeClr val="tx1">
                    <a:lumMod val="95000"/>
                    <a:lumOff val="5000"/>
                  </a:schemeClr>
                </a:solidFill>
                <a:latin typeface="Cambria" panose="02040503050406030204" pitchFamily="18" charset="0"/>
                <a:ea typeface="Cambria" panose="02040503050406030204" pitchFamily="18" charset="0"/>
              </a:rPr>
              <a:t>OKR’s | KPI’s | EDI/VAN | Previsões</a:t>
            </a:r>
          </a:p>
        </p:txBody>
      </p:sp>
      <p:sp>
        <p:nvSpPr>
          <p:cNvPr id="59" name="CaixaDeTexto 58">
            <a:extLst>
              <a:ext uri="{FF2B5EF4-FFF2-40B4-BE49-F238E27FC236}">
                <a16:creationId xmlns:a16="http://schemas.microsoft.com/office/drawing/2014/main" id="{45BE3F0C-8240-77FC-EAFE-E4112219630C}"/>
              </a:ext>
            </a:extLst>
          </p:cNvPr>
          <p:cNvSpPr txBox="1"/>
          <p:nvPr/>
        </p:nvSpPr>
        <p:spPr>
          <a:xfrm>
            <a:off x="9201280" y="3469799"/>
            <a:ext cx="2161219" cy="307777"/>
          </a:xfrm>
          <a:prstGeom prst="rect">
            <a:avLst/>
          </a:prstGeom>
          <a:noFill/>
        </p:spPr>
        <p:txBody>
          <a:bodyPr wrap="square" rtlCol="0">
            <a:spAutoFit/>
          </a:bodyPr>
          <a:lstStyle/>
          <a:p>
            <a:pPr algn="r"/>
            <a:r>
              <a:rPr lang="pt-BR" sz="1400" b="1" dirty="0">
                <a:solidFill>
                  <a:srgbClr val="C00000"/>
                </a:solidFill>
                <a:latin typeface="Cambria" panose="02040503050406030204" pitchFamily="18" charset="0"/>
                <a:ea typeface="Cambria" panose="02040503050406030204" pitchFamily="18" charset="0"/>
              </a:rPr>
              <a:t>Ferramentas:</a:t>
            </a:r>
          </a:p>
        </p:txBody>
      </p:sp>
      <p:sp>
        <p:nvSpPr>
          <p:cNvPr id="60" name="CaixaDeTexto 59">
            <a:extLst>
              <a:ext uri="{FF2B5EF4-FFF2-40B4-BE49-F238E27FC236}">
                <a16:creationId xmlns:a16="http://schemas.microsoft.com/office/drawing/2014/main" id="{CEA34947-5DAF-83FD-30E6-0F94DAF4DD41}"/>
              </a:ext>
            </a:extLst>
          </p:cNvPr>
          <p:cNvSpPr txBox="1"/>
          <p:nvPr/>
        </p:nvSpPr>
        <p:spPr>
          <a:xfrm>
            <a:off x="9201280" y="4425480"/>
            <a:ext cx="2161219" cy="307777"/>
          </a:xfrm>
          <a:prstGeom prst="rect">
            <a:avLst/>
          </a:prstGeom>
          <a:noFill/>
        </p:spPr>
        <p:txBody>
          <a:bodyPr wrap="square" rtlCol="0">
            <a:spAutoFit/>
          </a:bodyPr>
          <a:lstStyle/>
          <a:p>
            <a:pPr algn="r"/>
            <a:r>
              <a:rPr lang="pt-BR" sz="1400" b="1" dirty="0">
                <a:solidFill>
                  <a:srgbClr val="C00000"/>
                </a:solidFill>
                <a:latin typeface="Cambria" panose="02040503050406030204" pitchFamily="18" charset="0"/>
                <a:ea typeface="Cambria" panose="02040503050406030204" pitchFamily="18" charset="0"/>
              </a:rPr>
              <a:t>Competências Técnicas:</a:t>
            </a:r>
          </a:p>
        </p:txBody>
      </p:sp>
      <p:sp>
        <p:nvSpPr>
          <p:cNvPr id="61" name="Retângulo: Cantos Arredondados 60">
            <a:extLst>
              <a:ext uri="{FF2B5EF4-FFF2-40B4-BE49-F238E27FC236}">
                <a16:creationId xmlns:a16="http://schemas.microsoft.com/office/drawing/2014/main" id="{3A83911A-B8CE-6AF5-020C-CA20F7268E3B}"/>
              </a:ext>
            </a:extLst>
          </p:cNvPr>
          <p:cNvSpPr/>
          <p:nvPr/>
        </p:nvSpPr>
        <p:spPr>
          <a:xfrm>
            <a:off x="857059" y="5576783"/>
            <a:ext cx="10505440" cy="454998"/>
          </a:xfrm>
          <a:prstGeom prst="roundRect">
            <a:avLst/>
          </a:prstGeom>
          <a:solidFill>
            <a:schemeClr val="bg1"/>
          </a:solidFill>
          <a:ln w="38100">
            <a:solidFill>
              <a:srgbClr val="015C91"/>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lumMod val="95000"/>
                    <a:lumOff val="5000"/>
                  </a:schemeClr>
                </a:solidFill>
                <a:latin typeface="Cambria" panose="02040503050406030204" pitchFamily="18" charset="0"/>
                <a:ea typeface="Cambria" panose="02040503050406030204" pitchFamily="18" charset="0"/>
              </a:rPr>
              <a:t>BPMN | SHAREPOINT | PDCA | CAUSA E EFEITO | DMAIC | KAIZEN | 5s | PDSA | ISSO 9001 | TQM |   </a:t>
            </a:r>
          </a:p>
        </p:txBody>
      </p:sp>
      <p:cxnSp>
        <p:nvCxnSpPr>
          <p:cNvPr id="63" name="Conector reto 62">
            <a:extLst>
              <a:ext uri="{FF2B5EF4-FFF2-40B4-BE49-F238E27FC236}">
                <a16:creationId xmlns:a16="http://schemas.microsoft.com/office/drawing/2014/main" id="{0C1D6411-3C3D-E061-5929-C9F0160EE590}"/>
              </a:ext>
            </a:extLst>
          </p:cNvPr>
          <p:cNvCxnSpPr>
            <a:cxnSpLocks/>
            <a:stCxn id="5" idx="2"/>
            <a:endCxn id="61" idx="0"/>
          </p:cNvCxnSpPr>
          <p:nvPr/>
        </p:nvCxnSpPr>
        <p:spPr>
          <a:xfrm>
            <a:off x="6096000" y="1976120"/>
            <a:ext cx="13779" cy="3600663"/>
          </a:xfrm>
          <a:prstGeom prst="line">
            <a:avLst/>
          </a:prstGeom>
          <a:ln w="5715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198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E867C1C-8E9F-D25B-C5AD-CCC02A9D2709}"/>
            </a:ext>
          </a:extLst>
        </p:cNvPr>
        <p:cNvGrpSpPr/>
        <p:nvPr/>
      </p:nvGrpSpPr>
      <p:grpSpPr>
        <a:xfrm>
          <a:off x="0" y="0"/>
          <a:ext cx="0" cy="0"/>
          <a:chOff x="0" y="0"/>
          <a:chExt cx="0" cy="0"/>
        </a:xfrm>
      </p:grpSpPr>
      <p:sp>
        <p:nvSpPr>
          <p:cNvPr id="23" name="Retângulo 22">
            <a:extLst>
              <a:ext uri="{FF2B5EF4-FFF2-40B4-BE49-F238E27FC236}">
                <a16:creationId xmlns:a16="http://schemas.microsoft.com/office/drawing/2014/main" id="{C5ED0655-7CBB-4280-FE64-16318D78BBA1}"/>
              </a:ext>
            </a:extLst>
          </p:cNvPr>
          <p:cNvSpPr/>
          <p:nvPr/>
        </p:nvSpPr>
        <p:spPr>
          <a:xfrm>
            <a:off x="0" y="6380480"/>
            <a:ext cx="12192000" cy="47752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8" name="CaixaDeTexto 57">
            <a:extLst>
              <a:ext uri="{FF2B5EF4-FFF2-40B4-BE49-F238E27FC236}">
                <a16:creationId xmlns:a16="http://schemas.microsoft.com/office/drawing/2014/main" id="{5578D9CE-AE79-1CEE-1A1D-C7A82F13E71D}"/>
              </a:ext>
            </a:extLst>
          </p:cNvPr>
          <p:cNvSpPr txBox="1"/>
          <p:nvPr/>
        </p:nvSpPr>
        <p:spPr>
          <a:xfrm>
            <a:off x="863407" y="2512238"/>
            <a:ext cx="10242743" cy="1390830"/>
          </a:xfrm>
          <a:prstGeom prst="rect">
            <a:avLst/>
          </a:prstGeom>
          <a:solidFill>
            <a:schemeClr val="bg1"/>
          </a:solidFill>
          <a:effectLst>
            <a:softEdge rad="317500"/>
          </a:effectLst>
        </p:spPr>
        <p:txBody>
          <a:bodyPr wrap="square" rtlCol="0">
            <a:spAutoFit/>
          </a:bodyPr>
          <a:lstStyle/>
          <a:p>
            <a:pPr algn="ctr">
              <a:lnSpc>
                <a:spcPts val="3500"/>
              </a:lnSpc>
            </a:pPr>
            <a:r>
              <a:rPr lang="pt-BR" sz="2200" b="1" dirty="0">
                <a:solidFill>
                  <a:schemeClr val="tx1">
                    <a:lumMod val="95000"/>
                    <a:lumOff val="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Arial" panose="020B0604020202020204" pitchFamily="34" charset="0"/>
              </a:rPr>
              <a:t>Telefone / WhatsApp: </a:t>
            </a:r>
            <a:r>
              <a:rPr lang="pt-BR" sz="2200" b="1" dirty="0">
                <a:solidFill>
                  <a:srgbClr val="3333CC"/>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Arial" panose="020B0604020202020204" pitchFamily="34" charset="0"/>
              </a:rPr>
              <a:t>61 9 9634-7676 (VIVO) / 61 9 9296-4398 (CLARO)</a:t>
            </a:r>
          </a:p>
          <a:p>
            <a:pPr algn="ctr">
              <a:lnSpc>
                <a:spcPts val="3500"/>
              </a:lnSpc>
            </a:pPr>
            <a:r>
              <a:rPr lang="pt-BR" sz="2200" b="1" dirty="0">
                <a:solidFill>
                  <a:schemeClr val="tx1">
                    <a:lumMod val="95000"/>
                    <a:lumOff val="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Arial" panose="020B0604020202020204" pitchFamily="34" charset="0"/>
              </a:rPr>
              <a:t>E-mail: </a:t>
            </a:r>
            <a:r>
              <a:rPr lang="pt-BR" sz="2200" b="1" dirty="0">
                <a:solidFill>
                  <a:srgbClr val="3333CC"/>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Arial" panose="020B0604020202020204" pitchFamily="34" charset="0"/>
                <a:hlinkClick r:id="rId3">
                  <a:extLst>
                    <a:ext uri="{A12FA001-AC4F-418D-AE19-62706E023703}">
                      <ahyp:hlinkClr xmlns:ahyp="http://schemas.microsoft.com/office/drawing/2018/hyperlinkcolor" val="tx"/>
                    </a:ext>
                  </a:extLst>
                </a:hlinkClick>
              </a:rPr>
              <a:t>igopablogomes@gmail.com</a:t>
            </a:r>
            <a:endParaRPr lang="pt-BR" sz="2200" b="1" dirty="0">
              <a:solidFill>
                <a:srgbClr val="3333CC"/>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Arial" panose="020B0604020202020204" pitchFamily="34" charset="0"/>
            </a:endParaRPr>
          </a:p>
          <a:p>
            <a:pPr algn="ctr">
              <a:lnSpc>
                <a:spcPts val="3500"/>
              </a:lnSpc>
            </a:pPr>
            <a:r>
              <a:rPr lang="pt-BR" sz="2200" b="1" dirty="0">
                <a:solidFill>
                  <a:schemeClr val="tx1">
                    <a:lumMod val="95000"/>
                    <a:lumOff val="5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Arial" panose="020B0604020202020204" pitchFamily="34" charset="0"/>
              </a:rPr>
              <a:t>Linkedin:  </a:t>
            </a:r>
            <a:r>
              <a:rPr lang="pt-BR" sz="2200" b="1" dirty="0">
                <a:solidFill>
                  <a:srgbClr val="3333CC"/>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linkedin.com/in/igo-pablo-gomes-lopes</a:t>
            </a:r>
            <a:endParaRPr lang="pt-BR" sz="2200" b="1" dirty="0">
              <a:solidFill>
                <a:srgbClr val="3333CC"/>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cs typeface="Arial" panose="020B0604020202020204" pitchFamily="34" charset="0"/>
            </a:endParaRPr>
          </a:p>
        </p:txBody>
      </p:sp>
      <p:sp>
        <p:nvSpPr>
          <p:cNvPr id="47" name="Retângulo 46">
            <a:extLst>
              <a:ext uri="{FF2B5EF4-FFF2-40B4-BE49-F238E27FC236}">
                <a16:creationId xmlns:a16="http://schemas.microsoft.com/office/drawing/2014/main" id="{9175E5F1-1D4A-4972-761A-404F1C99F838}"/>
              </a:ext>
            </a:extLst>
          </p:cNvPr>
          <p:cNvSpPr/>
          <p:nvPr/>
        </p:nvSpPr>
        <p:spPr>
          <a:xfrm>
            <a:off x="0" y="6259280"/>
            <a:ext cx="12192000" cy="94755"/>
          </a:xfrm>
          <a:prstGeom prst="rect">
            <a:avLst/>
          </a:prstGeom>
          <a:gradFill flip="none" rotWithShape="1">
            <a:gsLst>
              <a:gs pos="0">
                <a:srgbClr val="C43E1C"/>
              </a:gs>
              <a:gs pos="50000">
                <a:srgbClr val="FF9933">
                  <a:shade val="67500"/>
                  <a:satMod val="115000"/>
                </a:srgbClr>
              </a:gs>
              <a:gs pos="100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CaixaDeTexto 5">
            <a:extLst>
              <a:ext uri="{FF2B5EF4-FFF2-40B4-BE49-F238E27FC236}">
                <a16:creationId xmlns:a16="http://schemas.microsoft.com/office/drawing/2014/main" id="{82F6F332-1018-EB31-F019-27E0C618D90C}"/>
              </a:ext>
            </a:extLst>
          </p:cNvPr>
          <p:cNvSpPr txBox="1"/>
          <p:nvPr/>
        </p:nvSpPr>
        <p:spPr>
          <a:xfrm>
            <a:off x="0" y="814743"/>
            <a:ext cx="12192000" cy="1044000"/>
          </a:xfrm>
          <a:prstGeom prst="rect">
            <a:avLst/>
          </a:prstGeom>
          <a:gradFill flip="none" rotWithShape="1">
            <a:gsLst>
              <a:gs pos="48000">
                <a:srgbClr val="015C91">
                  <a:shade val="30000"/>
                  <a:satMod val="115000"/>
                </a:srgbClr>
              </a:gs>
              <a:gs pos="1000">
                <a:srgbClr val="015C91">
                  <a:shade val="67500"/>
                  <a:satMod val="115000"/>
                </a:srgbClr>
              </a:gs>
              <a:gs pos="100000">
                <a:srgbClr val="015C91">
                  <a:shade val="100000"/>
                  <a:satMod val="115000"/>
                </a:srgbClr>
              </a:gs>
            </a:gsLst>
            <a:lin ang="0" scaled="1"/>
            <a:tileRect/>
          </a:gradFill>
          <a:effectLst>
            <a:outerShdw blurRad="63500" sx="102000" sy="102000" algn="ctr" rotWithShape="0">
              <a:prstClr val="black">
                <a:alpha val="40000"/>
              </a:prstClr>
            </a:outerShdw>
          </a:effectLst>
        </p:spPr>
        <p:txBody>
          <a:bodyPr wrap="square" rtlCol="0" anchor="ctr">
            <a:spAutoFit/>
          </a:bodyPr>
          <a:lstStyle/>
          <a:p>
            <a:pPr algn="ctr">
              <a:buSzPct val="70000"/>
            </a:pPr>
            <a:r>
              <a:rPr lang="pt-BR" sz="4400" b="1" dirty="0">
                <a:solidFill>
                  <a:schemeClr val="bg1"/>
                </a:solidFill>
                <a:latin typeface="Cambria" panose="02040503050406030204" pitchFamily="18" charset="0"/>
                <a:ea typeface="Cambria" panose="02040503050406030204" pitchFamily="18" charset="0"/>
              </a:rPr>
              <a:t>Obrigado!</a:t>
            </a:r>
            <a:endParaRPr lang="pt-BR" sz="4400" dirty="0">
              <a:solidFill>
                <a:schemeClr val="bg1"/>
              </a:solidFill>
              <a:latin typeface="Cambria" panose="02040503050406030204" pitchFamily="18" charset="0"/>
              <a:ea typeface="Cambria" panose="02040503050406030204" pitchFamily="18" charset="0"/>
            </a:endParaRPr>
          </a:p>
        </p:txBody>
      </p:sp>
      <p:pic>
        <p:nvPicPr>
          <p:cNvPr id="5" name="Imagem 4" descr="Homem de óculos sorrindo&#10;&#10;O conteúdo gerado por IA pode estar incorreto.">
            <a:extLst>
              <a:ext uri="{FF2B5EF4-FFF2-40B4-BE49-F238E27FC236}">
                <a16:creationId xmlns:a16="http://schemas.microsoft.com/office/drawing/2014/main" id="{54817A9D-290B-E0FC-1B65-F7632C21183A}"/>
              </a:ext>
            </a:extLst>
          </p:cNvPr>
          <p:cNvPicPr>
            <a:picLocks noChangeAspect="1"/>
          </p:cNvPicPr>
          <p:nvPr/>
        </p:nvPicPr>
        <p:blipFill>
          <a:blip r:embed="rId5">
            <a:alphaModFix amt="20000"/>
            <a:extLst>
              <a:ext uri="{28A0092B-C50C-407E-A947-70E740481C1C}">
                <a14:useLocalDpi xmlns:a14="http://schemas.microsoft.com/office/drawing/2010/main" val="0"/>
              </a:ext>
            </a:extLst>
          </a:blip>
          <a:stretch>
            <a:fillRect/>
          </a:stretch>
        </p:blipFill>
        <p:spPr>
          <a:xfrm>
            <a:off x="759269" y="503965"/>
            <a:ext cx="1706880" cy="1706880"/>
          </a:xfrm>
          <a:prstGeom prst="roundRect">
            <a:avLst/>
          </a:prstGeom>
          <a:ln>
            <a:solidFill>
              <a:schemeClr val="bg1">
                <a:lumMod val="85000"/>
              </a:schemeClr>
            </a:solidFill>
          </a:ln>
          <a:effectLst>
            <a:outerShdw blurRad="63500" sx="102000" sy="102000" algn="ctr" rotWithShape="0">
              <a:prstClr val="black">
                <a:alpha val="40000"/>
              </a:prstClr>
            </a:outerShdw>
          </a:effectLst>
        </p:spPr>
      </p:pic>
      <p:pic>
        <p:nvPicPr>
          <p:cNvPr id="15" name="Imagem 14" descr="Homem de óculos sorrindo&#10;&#10;O conteúdo gerado por IA pode estar incorreto.">
            <a:extLst>
              <a:ext uri="{FF2B5EF4-FFF2-40B4-BE49-F238E27FC236}">
                <a16:creationId xmlns:a16="http://schemas.microsoft.com/office/drawing/2014/main" id="{98707CB6-A85A-67E2-33DA-0314A4ADC1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408" y="608103"/>
            <a:ext cx="1498601" cy="1498601"/>
          </a:xfrm>
          <a:prstGeom prst="roundRect">
            <a:avLst/>
          </a:prstGeom>
        </p:spPr>
      </p:pic>
      <p:sp>
        <p:nvSpPr>
          <p:cNvPr id="2" name="CaixaDeTexto 1">
            <a:extLst>
              <a:ext uri="{FF2B5EF4-FFF2-40B4-BE49-F238E27FC236}">
                <a16:creationId xmlns:a16="http://schemas.microsoft.com/office/drawing/2014/main" id="{04678D0D-DC88-3006-1511-D9C4CAE9FEB9}"/>
              </a:ext>
            </a:extLst>
          </p:cNvPr>
          <p:cNvSpPr txBox="1"/>
          <p:nvPr/>
        </p:nvSpPr>
        <p:spPr>
          <a:xfrm>
            <a:off x="2466148" y="537744"/>
            <a:ext cx="1698094" cy="276999"/>
          </a:xfrm>
          <a:prstGeom prst="rect">
            <a:avLst/>
          </a:prstGeom>
          <a:noFill/>
        </p:spPr>
        <p:txBody>
          <a:bodyPr wrap="none" rtlCol="0">
            <a:spAutoFit/>
          </a:bodyPr>
          <a:lstStyle/>
          <a:p>
            <a:r>
              <a:rPr lang="pt-BR" sz="1200" dirty="0">
                <a:latin typeface="Cambria" panose="02040503050406030204" pitchFamily="18" charset="0"/>
                <a:ea typeface="Cambria" panose="02040503050406030204" pitchFamily="18" charset="0"/>
              </a:rPr>
              <a:t>Igo Pablo Gomes Lopes</a:t>
            </a:r>
          </a:p>
        </p:txBody>
      </p:sp>
    </p:spTree>
    <p:extLst>
      <p:ext uri="{BB962C8B-B14F-4D97-AF65-F5344CB8AC3E}">
        <p14:creationId xmlns:p14="http://schemas.microsoft.com/office/powerpoint/2010/main" val="790077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522</TotalTime>
  <Words>531</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vt:i4>
      </vt:variant>
    </vt:vector>
  </HeadingPairs>
  <TitlesOfParts>
    <vt:vector size="11" baseType="lpstr">
      <vt:lpstr>Aptos</vt:lpstr>
      <vt:lpstr>Aptos Display</vt:lpstr>
      <vt:lpstr>Arial</vt:lpstr>
      <vt:lpstr>Cambria</vt:lpstr>
      <vt:lpstr>Wingdings</vt:lpstr>
      <vt:lpstr>Tema do Office</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IGO LOPES</dc:creator>
  <cp:lastModifiedBy>IGO LOPES</cp:lastModifiedBy>
  <cp:revision>1</cp:revision>
  <dcterms:created xsi:type="dcterms:W3CDTF">2025-07-19T11:05:42Z</dcterms:created>
  <dcterms:modified xsi:type="dcterms:W3CDTF">2025-07-19T19:48:29Z</dcterms:modified>
</cp:coreProperties>
</file>