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4" autoAdjust="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5B96-9E2A-43BF-BF0E-07FDB4C7413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AEFA-290E-4D49-AC3F-FFE49F605B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  <a:effectLst>
            <a:softEdge rad="0"/>
          </a:effectLst>
        </p:spPr>
        <p:txBody>
          <a:bodyPr>
            <a:normAutofit/>
          </a:bodyPr>
          <a:lstStyle/>
          <a:p>
            <a:r>
              <a:rPr lang="pt-BR" sz="8800" dirty="0">
                <a:effectLst>
                  <a:glow rad="101600">
                    <a:schemeClr val="bg1">
                      <a:alpha val="40000"/>
                    </a:schemeClr>
                  </a:glow>
                  <a:outerShdw blurRad="50800" dist="50800" dir="5400000" algn="ctr" rotWithShape="0">
                    <a:srgbClr val="00B050"/>
                  </a:outerShdw>
                  <a:reflection blurRad="6350" stA="55000" endA="300" endPos="45500" dir="5400000" sy="-100000" algn="bl" rotWithShape="0"/>
                </a:effectLst>
              </a:rPr>
              <a:t>Horta Urbana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4662917"/>
            <a:ext cx="4536504" cy="2118096"/>
          </a:xfrm>
          <a:noFill/>
          <a:ln>
            <a:noFill/>
          </a:ln>
          <a:effectLst>
            <a:glow rad="50800">
              <a:schemeClr val="accent1">
                <a:alpha val="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Apresentado por: Evanói</a:t>
            </a:r>
          </a:p>
          <a:p>
            <a:r>
              <a:rPr lang="pt-BR" sz="2800" b="1" dirty="0">
                <a:solidFill>
                  <a:schemeClr val="tx1"/>
                </a:solidFill>
                <a:effectLst>
                  <a:glow rad="101600">
                    <a:schemeClr val="bg1">
                      <a:alpha val="52000"/>
                    </a:schemeClr>
                  </a:glow>
                  <a:outerShdw blurRad="50800" dist="50800" dir="5400000" algn="ctr" rotWithShape="0">
                    <a:srgbClr val="00B050"/>
                  </a:outerShdw>
                </a:effectLst>
              </a:rPr>
              <a:t>	   	     Igor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82352" y="527402"/>
            <a:ext cx="8579296" cy="1143000"/>
          </a:xfrm>
          <a:effectLst>
            <a:outerShdw blurRad="50800" dist="50800" dir="5400000" algn="ctr" rotWithShape="0">
              <a:srgbClr val="00B050"/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/>
              <a:t>🌱 Missão, Visão e Valores 🌱</a:t>
            </a:r>
          </a:p>
        </p:txBody>
      </p:sp>
      <p:sp>
        <p:nvSpPr>
          <p:cNvPr id="5" name="Espaço Reservado para Conteúdo 7">
            <a:extLst>
              <a:ext uri="{FF2B5EF4-FFF2-40B4-BE49-F238E27FC236}">
                <a16:creationId xmlns:a16="http://schemas.microsoft.com/office/drawing/2014/main" id="{1781AEF7-3C4F-1E2A-422B-FE412ABF02C7}"/>
              </a:ext>
            </a:extLst>
          </p:cNvPr>
          <p:cNvSpPr txBox="1">
            <a:spLocks/>
          </p:cNvSpPr>
          <p:nvPr/>
        </p:nvSpPr>
        <p:spPr>
          <a:xfrm>
            <a:off x="899592" y="2996952"/>
            <a:ext cx="6896000" cy="1053216"/>
          </a:xfrm>
          <a:prstGeom prst="rect">
            <a:avLst/>
          </a:prstGeom>
          <a:solidFill>
            <a:schemeClr val="accent3">
              <a:alpha val="50000"/>
            </a:schemeClr>
          </a:solidFill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500" dirty="0"/>
              <a:t>🚀 Visão</a:t>
            </a:r>
            <a:endParaRPr lang="pt-BR" sz="15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sz="1500" dirty="0"/>
              <a:t>Ser a principal plataforma de e-commerce de sementes, unindo conhecimento, tecnologia e recompensas para criar uma comunidade global engajada na preservação ambiental e no cultivo consciente.</a:t>
            </a:r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7">
            <a:extLst>
              <a:ext uri="{FF2B5EF4-FFF2-40B4-BE49-F238E27FC236}">
                <a16:creationId xmlns:a16="http://schemas.microsoft.com/office/drawing/2014/main" id="{B870CE0D-4A67-BB39-487B-69D58F660585}"/>
              </a:ext>
            </a:extLst>
          </p:cNvPr>
          <p:cNvSpPr txBox="1">
            <a:spLocks/>
          </p:cNvSpPr>
          <p:nvPr/>
        </p:nvSpPr>
        <p:spPr>
          <a:xfrm>
            <a:off x="1547664" y="4170694"/>
            <a:ext cx="7344816" cy="2068677"/>
          </a:xfrm>
          <a:prstGeom prst="rect">
            <a:avLst/>
          </a:prstGeom>
          <a:solidFill>
            <a:schemeClr val="accent3">
              <a:alpha val="50000"/>
            </a:schemeClr>
          </a:solidFill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/>
              <a:t>💚 Valores</a:t>
            </a:r>
          </a:p>
          <a:p>
            <a:pPr>
              <a:buFont typeface="Wingdings" pitchFamily="2" charset="2"/>
              <a:buChar char="v"/>
            </a:pPr>
            <a:r>
              <a:rPr lang="pt-BR" sz="1500" dirty="0">
                <a:solidFill>
                  <a:schemeClr val="bg1"/>
                </a:solidFill>
              </a:rPr>
              <a:t>Sustentabilidade 🌱 – Incentivamos práticas agrícolas e hortas sustentáveis.</a:t>
            </a:r>
          </a:p>
          <a:p>
            <a:pPr>
              <a:buFont typeface="Wingdings" pitchFamily="2" charset="2"/>
              <a:buChar char="v"/>
            </a:pPr>
            <a:r>
              <a:rPr lang="pt-BR" sz="1500" dirty="0">
                <a:solidFill>
                  <a:schemeClr val="bg1"/>
                </a:solidFill>
              </a:rPr>
              <a:t>Inovação 🔄 – Criar soluções tecnológicas para facilitar a experiência dos usuários.</a:t>
            </a:r>
          </a:p>
          <a:p>
            <a:pPr>
              <a:buFont typeface="Wingdings" pitchFamily="2" charset="2"/>
              <a:buChar char="v"/>
            </a:pPr>
            <a:r>
              <a:rPr lang="pt-BR" sz="1500" dirty="0">
                <a:solidFill>
                  <a:schemeClr val="bg1"/>
                </a:solidFill>
              </a:rPr>
              <a:t>Educação 📖 – Fornecemos informações detalhadas sobre o manuseio das sementes.</a:t>
            </a:r>
          </a:p>
          <a:p>
            <a:pPr>
              <a:buFont typeface="Wingdings" pitchFamily="2" charset="2"/>
              <a:buChar char="v"/>
            </a:pPr>
            <a:r>
              <a:rPr lang="pt-BR" sz="1500" dirty="0">
                <a:solidFill>
                  <a:schemeClr val="bg1"/>
                </a:solidFill>
              </a:rPr>
              <a:t>Comunidade 🤝 – Construímos uma rede colaborativa com benefícios para membros ativos.</a:t>
            </a:r>
          </a:p>
        </p:txBody>
      </p:sp>
      <p:sp>
        <p:nvSpPr>
          <p:cNvPr id="11" name="Espaço Reservado para Conteúdo 7">
            <a:extLst>
              <a:ext uri="{FF2B5EF4-FFF2-40B4-BE49-F238E27FC236}">
                <a16:creationId xmlns:a16="http://schemas.microsoft.com/office/drawing/2014/main" id="{C32A23E0-F9E7-294C-082E-3AE16CA50555}"/>
              </a:ext>
            </a:extLst>
          </p:cNvPr>
          <p:cNvSpPr txBox="1">
            <a:spLocks/>
          </p:cNvSpPr>
          <p:nvPr/>
        </p:nvSpPr>
        <p:spPr>
          <a:xfrm>
            <a:off x="323528" y="1807069"/>
            <a:ext cx="6896000" cy="1053216"/>
          </a:xfrm>
          <a:prstGeom prst="rect">
            <a:avLst/>
          </a:prstGeom>
          <a:solidFill>
            <a:schemeClr val="accent3">
              <a:alpha val="50000"/>
            </a:schemeClr>
          </a:solidFill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/>
              <a:t>🌍 Missão</a:t>
            </a:r>
          </a:p>
          <a:p>
            <a:pPr>
              <a:buFont typeface="Wingdings" pitchFamily="2" charset="2"/>
              <a:buChar char="v"/>
            </a:pPr>
            <a:r>
              <a:rPr lang="pt-BR" sz="1500" dirty="0"/>
              <a:t>Facilitar o acesso a sementes de qualidade, promovendo a sustentabilidade e incentivando práticas ecológicas por meio de um ecossistema inovador que recompensa o engajamento dos usuários.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🎯 Objetivos</a:t>
            </a:r>
          </a:p>
        </p:txBody>
      </p:sp>
      <p:pic>
        <p:nvPicPr>
          <p:cNvPr id="7" name="Espaço Reservado para Conteúdo 6" descr="priscilla-du-preez-JCZ2pE-Szpw-unsplas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42193" y="1646102"/>
            <a:ext cx="4294130" cy="2863018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032" y="2852936"/>
            <a:ext cx="4041775" cy="3600400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Loja virtual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Conteúdo informativo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Conteúdo exclusivo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Sistema de fidelização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Recompensa por uso diário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Cursos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Projeto social</a:t>
            </a:r>
          </a:p>
          <a:p>
            <a:pPr>
              <a:buFont typeface="Wingdings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Banco de alimentos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A23D8A98-0D71-B979-2B5D-2AD48F845CC1}"/>
              </a:ext>
            </a:extLst>
          </p:cNvPr>
          <p:cNvSpPr txBox="1">
            <a:spLocks/>
          </p:cNvSpPr>
          <p:nvPr/>
        </p:nvSpPr>
        <p:spPr>
          <a:xfrm>
            <a:off x="251521" y="1628800"/>
            <a:ext cx="4248472" cy="25922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Arquitetura Monolítica e microsservice;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Linguagens: Html, CSS, Javascript;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Versionamento de código: Git;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Hospedagem: Github;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C31F7D-1F8B-6237-C273-8D38883DD83C}"/>
              </a:ext>
            </a:extLst>
          </p:cNvPr>
          <p:cNvSpPr txBox="1"/>
          <p:nvPr/>
        </p:nvSpPr>
        <p:spPr>
          <a:xfrm>
            <a:off x="1115616" y="476672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👨‍💻 </a:t>
            </a:r>
            <a:r>
              <a:rPr lang="pt-BR" sz="4400" b="1" dirty="0"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Arquitetura e Tecnologia</a:t>
            </a:r>
          </a:p>
        </p:txBody>
      </p:sp>
      <p:pic>
        <p:nvPicPr>
          <p:cNvPr id="12" name="Espaço Reservado para Conteúdo 11" descr="pexels-yankrukov-54801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8073" y="3440027"/>
            <a:ext cx="4041775" cy="2694517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  <a:effectLst>
            <a:outerShdw blurRad="50800" dist="50800" dir="5400000" algn="ctr" rotWithShape="0">
              <a:srgbClr val="00B050"/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pt-BR" sz="4000" dirty="0"/>
              <a:t>📈 Desenvolvimento e metodologia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588544" cy="3218035"/>
          </a:xfr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O controle das tarefas e acompanhamento de progresso, foram realizadas em Sprints quinzenais.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chemeClr val="bg1"/>
                </a:solidFill>
              </a:rPr>
              <a:t>Apresentação dos incrementos em todas as Sprints.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0963C2-32BD-E566-3D85-454C5F7B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32" y="3645024"/>
            <a:ext cx="4257675" cy="2838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204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Tema do Office</vt:lpstr>
      <vt:lpstr>Horta Urbana</vt:lpstr>
      <vt:lpstr>🌱 Missão, Visão e Valores 🌱</vt:lpstr>
      <vt:lpstr>🎯 Objetivos</vt:lpstr>
      <vt:lpstr>Apresentação do PowerPoint</vt:lpstr>
      <vt:lpstr>📈 Desenvolvimento e 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Igor Renato</cp:lastModifiedBy>
  <cp:revision>34</cp:revision>
  <dcterms:created xsi:type="dcterms:W3CDTF">2025-02-13T12:35:34Z</dcterms:created>
  <dcterms:modified xsi:type="dcterms:W3CDTF">2025-02-19T00:10:27Z</dcterms:modified>
</cp:coreProperties>
</file>