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297b0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297b0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60ffdf6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60ffdf6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60ffdf6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60ffdf6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0ffdf6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0ffdf6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60ffdf6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160ffdf6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b26c1a8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b26c1a8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10925"/>
            <a:ext cx="8520600" cy="6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Калькулятор для разных СС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24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Чеботарь Игорь Иванович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ru">
                <a:solidFill>
                  <a:srgbClr val="4A4A4A"/>
                </a:solidFill>
                <a:highlight>
                  <a:srgbClr val="FFFFFF"/>
                </a:highlight>
              </a:rPr>
              <a:t>Целью моего проекта было создание приложения,</a:t>
            </a:r>
            <a:r>
              <a:rPr lang="ru"/>
              <a:t> </a:t>
            </a:r>
            <a:r>
              <a:rPr i="1" lang="ru"/>
              <a:t>которое смогло бы быстро переводить из одной СС в другую и  </a:t>
            </a:r>
            <a:r>
              <a:rPr i="1" lang="ru"/>
              <a:t>вычислять значения операций над целыми и дробными числами в разных системах счисления.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3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PyQt5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QtDesigner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Python 3.8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6325" y="251650"/>
            <a:ext cx="11430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verage"/>
                <a:ea typeface="Average"/>
                <a:cs typeface="Average"/>
                <a:sym typeface="Average"/>
              </a:rPr>
              <a:t>Кнопка для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verage"/>
                <a:ea typeface="Average"/>
                <a:cs typeface="Average"/>
                <a:sym typeface="Average"/>
              </a:rPr>
              <a:t>смены  СС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36325" y="1279325"/>
            <a:ext cx="1143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Выбор СС</a:t>
            </a:r>
            <a:endParaRPr sz="1200"/>
          </a:p>
        </p:txBody>
      </p:sp>
      <p:sp>
        <p:nvSpPr>
          <p:cNvPr id="74" name="Google Shape;74;p16"/>
          <p:cNvSpPr txBox="1"/>
          <p:nvPr/>
        </p:nvSpPr>
        <p:spPr>
          <a:xfrm>
            <a:off x="7567625" y="0"/>
            <a:ext cx="1576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Отображение </a:t>
            </a:r>
            <a:r>
              <a:rPr lang="ru" sz="1200"/>
              <a:t>СС на данный момент</a:t>
            </a:r>
            <a:endParaRPr sz="1200"/>
          </a:p>
        </p:txBody>
      </p:sp>
      <p:sp>
        <p:nvSpPr>
          <p:cNvPr id="75" name="Google Shape;75;p16"/>
          <p:cNvSpPr txBox="1"/>
          <p:nvPr/>
        </p:nvSpPr>
        <p:spPr>
          <a:xfrm>
            <a:off x="7611275" y="702575"/>
            <a:ext cx="14892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Отображение операции и числа, над которым она совершается</a:t>
            </a:r>
            <a:endParaRPr sz="1200"/>
          </a:p>
        </p:txBody>
      </p:sp>
      <p:cxnSp>
        <p:nvCxnSpPr>
          <p:cNvPr id="76" name="Google Shape;76;p16"/>
          <p:cNvCxnSpPr>
            <a:endCxn id="75" idx="1"/>
          </p:cNvCxnSpPr>
          <p:nvPr/>
        </p:nvCxnSpPr>
        <p:spPr>
          <a:xfrm>
            <a:off x="7099175" y="1017275"/>
            <a:ext cx="51210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 flipH="1" rot="10800000">
            <a:off x="7130575" y="424600"/>
            <a:ext cx="4581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>
            <a:endCxn id="72" idx="3"/>
          </p:cNvCxnSpPr>
          <p:nvPr/>
        </p:nvCxnSpPr>
        <p:spPr>
          <a:xfrm rot="10800000">
            <a:off x="1279325" y="545350"/>
            <a:ext cx="4509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7466200" y="4110600"/>
            <a:ext cx="14367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Кнопка в</a:t>
            </a:r>
            <a:r>
              <a:rPr lang="ru" sz="1200"/>
              <a:t>ывода значения операции</a:t>
            </a:r>
            <a:endParaRPr sz="1200"/>
          </a:p>
        </p:txBody>
      </p:sp>
      <p:cxnSp>
        <p:nvCxnSpPr>
          <p:cNvPr id="80" name="Google Shape;80;p16"/>
          <p:cNvCxnSpPr>
            <a:endCxn id="79" idx="1"/>
          </p:cNvCxnSpPr>
          <p:nvPr/>
        </p:nvCxnSpPr>
        <p:spPr>
          <a:xfrm>
            <a:off x="7057300" y="4278450"/>
            <a:ext cx="4089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/>
          <p:nvPr/>
        </p:nvSpPr>
        <p:spPr>
          <a:xfrm>
            <a:off x="1552025" y="1819325"/>
            <a:ext cx="178200" cy="2160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1975" y="2212650"/>
            <a:ext cx="1143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Кнопки для ввода чисел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130575" y="1856050"/>
            <a:ext cx="63000" cy="219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550250" y="2443300"/>
            <a:ext cx="15414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Кнопки для совершения математических операций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552025" y="4173450"/>
            <a:ext cx="178200" cy="408900"/>
          </a:xfrm>
          <a:prstGeom prst="leftBrace">
            <a:avLst>
              <a:gd fmla="val 57365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0" y="4037200"/>
            <a:ext cx="14367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Дополнительные функции</a:t>
            </a:r>
            <a:endParaRPr sz="1200"/>
          </a:p>
        </p:txBody>
      </p:sp>
      <p:sp>
        <p:nvSpPr>
          <p:cNvPr id="87" name="Google Shape;87;p16"/>
          <p:cNvSpPr txBox="1"/>
          <p:nvPr/>
        </p:nvSpPr>
        <p:spPr>
          <a:xfrm>
            <a:off x="7567625" y="1562375"/>
            <a:ext cx="15414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Поле ввода и вывода</a:t>
            </a:r>
            <a:endParaRPr sz="1200"/>
          </a:p>
        </p:txBody>
      </p:sp>
      <p:cxnSp>
        <p:nvCxnSpPr>
          <p:cNvPr id="88" name="Google Shape;88;p16"/>
          <p:cNvCxnSpPr>
            <a:endCxn id="87" idx="1"/>
          </p:cNvCxnSpPr>
          <p:nvPr/>
        </p:nvCxnSpPr>
        <p:spPr>
          <a:xfrm>
            <a:off x="6970325" y="1414025"/>
            <a:ext cx="597300" cy="4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75" y="251650"/>
            <a:ext cx="5384650" cy="473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>
            <a:endCxn id="73" idx="3"/>
          </p:cNvCxnSpPr>
          <p:nvPr/>
        </p:nvCxnSpPr>
        <p:spPr>
          <a:xfrm flipH="1">
            <a:off x="1279325" y="873875"/>
            <a:ext cx="1473300" cy="6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Краткое описание проекта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запуске приложение пользователь может совершить следующие действия: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Ввести целое или дробное число в десятичной(по умолчанию) СС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Перевести его в СС от 2 до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Совершить математические операции над числом  (сложение, вычитание, умножение, деление(простое, с остатком и без), возведение в степень.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Задать порядок выполнения с помощью скобок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Очистить всё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Вернуться к предыдущему действию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Поменять знак числа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 данный момент приложение может считать и переводить значение в системах счисления от 2 до 32.В последствии можно увеличить  количество СС.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670625"/>
            <a:ext cx="8520600" cy="26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