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99FF99"/>
    <a:srgbClr val="FF9D00"/>
    <a:srgbClr val="FB8C1D"/>
    <a:srgbClr val="FCF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200" d="100"/>
          <a:sy n="200" d="100"/>
        </p:scale>
        <p:origin x="-3738" y="-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499D-2BE1-48F5-AE4E-64CBA831E33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5869-D36C-4903-978F-8F0F6A8D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2967990" y="5393055"/>
            <a:ext cx="818515" cy="10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l-PL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upa 12"/>
          <p:cNvGrpSpPr/>
          <p:nvPr/>
        </p:nvGrpSpPr>
        <p:grpSpPr>
          <a:xfrm>
            <a:off x="2727297" y="2064580"/>
            <a:ext cx="5762625" cy="2368990"/>
            <a:chOff x="2727297" y="2064580"/>
            <a:chExt cx="5762625" cy="2368990"/>
          </a:xfrm>
        </p:grpSpPr>
        <p:grpSp>
          <p:nvGrpSpPr>
            <p:cNvPr id="12" name="Grupa 11"/>
            <p:cNvGrpSpPr/>
            <p:nvPr/>
          </p:nvGrpSpPr>
          <p:grpSpPr>
            <a:xfrm>
              <a:off x="2727297" y="2103121"/>
              <a:ext cx="5762625" cy="2330449"/>
              <a:chOff x="0" y="457201"/>
              <a:chExt cx="5762625" cy="2330449"/>
            </a:xfrm>
          </p:grpSpPr>
          <p:pic>
            <p:nvPicPr>
              <p:cNvPr id="2049" name="Obraz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239"/>
              <a:stretch/>
            </p:blipFill>
            <p:spPr bwMode="auto">
              <a:xfrm>
                <a:off x="0" y="457201"/>
                <a:ext cx="5762625" cy="2031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Pole tekstowe 1"/>
              <p:cNvSpPr txBox="1">
                <a:spLocks noChangeArrowheads="1"/>
              </p:cNvSpPr>
              <p:nvPr/>
            </p:nvSpPr>
            <p:spPr bwMode="auto">
              <a:xfrm>
                <a:off x="4721225" y="746125"/>
                <a:ext cx="1036638" cy="260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Ilość reaktor</a:t>
                </a:r>
                <a:r>
                  <a:rPr kumimoji="0" lang="pl-PL" altLang="pl-PL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kumimoji="0" lang="pl-PL" altLang="pl-PL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endParaRPr kumimoji="0" lang="pl-PL" alt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Pole tekstowe 2"/>
              <p:cNvSpPr txBox="1">
                <a:spLocks noChangeArrowheads="1"/>
              </p:cNvSpPr>
              <p:nvPr/>
            </p:nvSpPr>
            <p:spPr bwMode="auto">
              <a:xfrm>
                <a:off x="3335338" y="2527300"/>
                <a:ext cx="1036637" cy="260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Liczba reaktor</a:t>
                </a:r>
                <a:r>
                  <a:rPr kumimoji="0" lang="pl-PL" altLang="pl-PL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kumimoji="0" lang="pl-PL" altLang="pl-PL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endParaRPr kumimoji="0" lang="pl-PL" alt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Pole tekstowe 6"/>
              <p:cNvSpPr txBox="1">
                <a:spLocks noChangeArrowheads="1"/>
              </p:cNvSpPr>
              <p:nvPr/>
            </p:nvSpPr>
            <p:spPr bwMode="auto">
              <a:xfrm>
                <a:off x="196878" y="742950"/>
                <a:ext cx="534960" cy="1638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PWR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BWR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PHWR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05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LWGR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FBR</a:t>
                </a:r>
                <a:endParaRPr kumimoji="0" lang="pl-PL" altLang="pl-PL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Pole tekstowe 5"/>
              <p:cNvSpPr txBox="1">
                <a:spLocks noChangeArrowheads="1"/>
              </p:cNvSpPr>
              <p:nvPr/>
            </p:nvSpPr>
            <p:spPr bwMode="auto">
              <a:xfrm>
                <a:off x="22571" y="482600"/>
                <a:ext cx="1036637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 reaktora</a:t>
                </a:r>
                <a:endParaRPr kumimoji="0" lang="pl-PL" alt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Pole tekstowe 10"/>
            <p:cNvSpPr txBox="1"/>
            <p:nvPr/>
          </p:nvSpPr>
          <p:spPr>
            <a:xfrm>
              <a:off x="4229403" y="2064580"/>
              <a:ext cx="2776220" cy="2603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9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Ilość reaktorów funkcjonujących na świecie: 443</a:t>
              </a:r>
              <a:endParaRPr lang="pl-PL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9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/>
          <p:cNvGrpSpPr/>
          <p:nvPr/>
        </p:nvGrpSpPr>
        <p:grpSpPr>
          <a:xfrm>
            <a:off x="3631406" y="1355724"/>
            <a:ext cx="5114132" cy="3709822"/>
            <a:chOff x="3631406" y="1355724"/>
            <a:chExt cx="5114132" cy="3709822"/>
          </a:xfrm>
        </p:grpSpPr>
        <p:pic>
          <p:nvPicPr>
            <p:cNvPr id="3081" name="Obraz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56" t="6821" r="25789" b="6313"/>
            <a:stretch>
              <a:fillRect/>
            </a:stretch>
          </p:blipFill>
          <p:spPr bwMode="auto">
            <a:xfrm rot="-5400000">
              <a:off x="4789885" y="457596"/>
              <a:ext cx="2495550" cy="481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ole tekstowe 11"/>
            <p:cNvSpPr txBox="1">
              <a:spLocks noChangeArrowheads="1"/>
            </p:cNvSpPr>
            <p:nvPr/>
          </p:nvSpPr>
          <p:spPr bwMode="auto">
            <a:xfrm rot="-5400000">
              <a:off x="8097044" y="2612785"/>
              <a:ext cx="103663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Liczba reaktor</a:t>
              </a:r>
              <a:r>
                <a:rPr kumimoji="0" lang="pl-PL" altLang="pl-PL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ó</a:t>
              </a:r>
              <a:r>
                <a:rPr kumimoji="0" lang="pl-PL" altLang="pl-PL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</a:t>
              </a:r>
              <a:endParaRPr kumimoji="0" lang="pl-PL" alt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Pole tekstowe 12"/>
            <p:cNvSpPr txBox="1">
              <a:spLocks noChangeArrowheads="1"/>
            </p:cNvSpPr>
            <p:nvPr/>
          </p:nvSpPr>
          <p:spPr bwMode="auto">
            <a:xfrm>
              <a:off x="5069681" y="1355724"/>
              <a:ext cx="205263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Ilość reaktor</a:t>
              </a:r>
              <a:r>
                <a:rPr kumimoji="0" lang="pl-PL" altLang="pl-PL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ó</a:t>
              </a:r>
              <a:r>
                <a:rPr kumimoji="0" lang="pl-PL" altLang="pl-PL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 na świecie : 443</a:t>
              </a:r>
              <a:endParaRPr kumimoji="0" lang="pl-PL" alt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Pole tekstowe 13"/>
            <p:cNvSpPr txBox="1">
              <a:spLocks noChangeArrowheads="1"/>
            </p:cNvSpPr>
            <p:nvPr/>
          </p:nvSpPr>
          <p:spPr bwMode="auto">
            <a:xfrm rot="-5400000">
              <a:off x="5499894" y="2178677"/>
              <a:ext cx="1036638" cy="473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Francja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Japonia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Rosja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Chiny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Korea Płd.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Indie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Kanada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Wielka Brytania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Ukraina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Szwecja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Niemcy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Belgia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Hiszpania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Czechy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Szwajcaria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Finlandia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Węgry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Słowacja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Argentyna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Pakistan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Brazylia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Bułgaria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Meksyk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Rumunia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RPA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Armenia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Irak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Holandia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Słowenia</a:t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kumimoji="0" lang="pl-PL" alt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kumimoji="0" lang="pl-PL" alt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l-PL" alt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2952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1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8025" y="1482405"/>
            <a:ext cx="4718050" cy="3143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upa 17"/>
          <p:cNvGrpSpPr/>
          <p:nvPr/>
        </p:nvGrpSpPr>
        <p:grpSpPr>
          <a:xfrm>
            <a:off x="8190927" y="1588693"/>
            <a:ext cx="1481195" cy="2002082"/>
            <a:chOff x="8190927" y="1588693"/>
            <a:chExt cx="1481195" cy="2002082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 rotWithShape="1">
            <a:blip r:embed="rId3"/>
            <a:srcRect l="44005" t="14445" r="38618"/>
            <a:stretch/>
          </p:blipFill>
          <p:spPr>
            <a:xfrm flipH="1">
              <a:off x="8197130" y="2433719"/>
              <a:ext cx="167263" cy="2706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Obraz 7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44005" t="14445" r="38618"/>
            <a:stretch/>
          </p:blipFill>
          <p:spPr>
            <a:xfrm flipH="1">
              <a:off x="8197130" y="2876913"/>
              <a:ext cx="167263" cy="2706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190927" y="3320107"/>
              <a:ext cx="167008" cy="2706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Elipsa 9"/>
            <p:cNvSpPr/>
            <p:nvPr/>
          </p:nvSpPr>
          <p:spPr>
            <a:xfrm>
              <a:off x="8197130" y="1646170"/>
              <a:ext cx="146657" cy="146657"/>
            </a:xfrm>
            <a:prstGeom prst="ellipse">
              <a:avLst/>
            </a:prstGeom>
            <a:solidFill>
              <a:srgbClr val="99FF99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ipsa 10"/>
            <p:cNvSpPr/>
            <p:nvPr/>
          </p:nvSpPr>
          <p:spPr>
            <a:xfrm>
              <a:off x="8204688" y="2005545"/>
              <a:ext cx="146657" cy="146657"/>
            </a:xfrm>
            <a:prstGeom prst="ellipse">
              <a:avLst/>
            </a:prstGeom>
            <a:solidFill>
              <a:srgbClr val="FF6666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8514433" y="1588693"/>
              <a:ext cx="909223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l-PL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funkcjonująca</a:t>
              </a:r>
              <a:endParaRPr lang="pl-PL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8514433" y="2876913"/>
              <a:ext cx="788999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l-PL" sz="1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planowanie</a:t>
              </a:r>
              <a:endParaRPr lang="pl-PL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8514433" y="3320107"/>
              <a:ext cx="76335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l-PL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nie pracuje</a:t>
              </a:r>
              <a:endParaRPr lang="pl-PL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8514433" y="2430981"/>
              <a:ext cx="87556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l-PL" sz="1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trwa budowa</a:t>
              </a:r>
              <a:endParaRPr lang="pl-PL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8514433" y="1948068"/>
              <a:ext cx="1157689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pl-PL" sz="1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wyłączona z użycia</a:t>
              </a:r>
              <a:endParaRPr lang="pl-PL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32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7237" y="1824037"/>
            <a:ext cx="5597525" cy="3209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39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/>
          <p:cNvGrpSpPr/>
          <p:nvPr/>
        </p:nvGrpSpPr>
        <p:grpSpPr>
          <a:xfrm>
            <a:off x="3225524" y="2098288"/>
            <a:ext cx="5623898" cy="2445828"/>
            <a:chOff x="3225524" y="2098288"/>
            <a:chExt cx="5623898" cy="2445828"/>
          </a:xfrm>
        </p:grpSpPr>
        <p:grpSp>
          <p:nvGrpSpPr>
            <p:cNvPr id="11" name="Grupa 10"/>
            <p:cNvGrpSpPr/>
            <p:nvPr/>
          </p:nvGrpSpPr>
          <p:grpSpPr>
            <a:xfrm>
              <a:off x="3225524" y="2228463"/>
              <a:ext cx="5623898" cy="2315653"/>
              <a:chOff x="3225524" y="2228463"/>
              <a:chExt cx="5623898" cy="2315653"/>
            </a:xfrm>
          </p:grpSpPr>
          <p:pic>
            <p:nvPicPr>
              <p:cNvPr id="4097" name="Obraz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3" t="10339" r="18793" b="8754"/>
              <a:stretch>
                <a:fillRect/>
              </a:stretch>
            </p:blipFill>
            <p:spPr bwMode="auto">
              <a:xfrm>
                <a:off x="3601941" y="2441982"/>
                <a:ext cx="4286250" cy="1885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Pole tekstowe 15"/>
              <p:cNvSpPr txBox="1">
                <a:spLocks noChangeArrowheads="1"/>
              </p:cNvSpPr>
              <p:nvPr/>
            </p:nvSpPr>
            <p:spPr bwMode="auto">
              <a:xfrm>
                <a:off x="7812785" y="2383650"/>
                <a:ext cx="1036637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altLang="pl-PL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Ilość reaktor</a:t>
                </a: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endParaRPr kumimoji="0" lang="pl-PL" alt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Pole tekstowe 16"/>
              <p:cNvSpPr txBox="1">
                <a:spLocks noChangeArrowheads="1"/>
              </p:cNvSpPr>
              <p:nvPr/>
            </p:nvSpPr>
            <p:spPr bwMode="auto">
              <a:xfrm>
                <a:off x="3225524" y="2228463"/>
                <a:ext cx="1036637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 reaktora</a:t>
                </a:r>
                <a:endParaRPr kumimoji="0" lang="pl-PL" alt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Pole tekstowe 17"/>
              <p:cNvSpPr txBox="1">
                <a:spLocks noChangeArrowheads="1"/>
              </p:cNvSpPr>
              <p:nvPr/>
            </p:nvSpPr>
            <p:spPr bwMode="auto">
              <a:xfrm>
                <a:off x="6515797" y="4283766"/>
                <a:ext cx="1036638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Liczba reaktor</a:t>
                </a: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kumimoji="0" lang="pl-PL" altLang="pl-PL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endParaRPr kumimoji="0" lang="pl-PL" alt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Pole tekstowe 18"/>
              <p:cNvSpPr txBox="1">
                <a:spLocks noChangeArrowheads="1"/>
              </p:cNvSpPr>
              <p:nvPr/>
            </p:nvSpPr>
            <p:spPr bwMode="auto">
              <a:xfrm>
                <a:off x="3476625" y="2488813"/>
                <a:ext cx="509588" cy="1792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PWR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BWR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PHWR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5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5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FBR</a:t>
                </a:r>
                <a:b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15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kumimoji="0" lang="pl-PL" altLang="pl-PL" sz="15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pl-PL" altLang="pl-PL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HTGR</a:t>
                </a:r>
                <a:endParaRPr kumimoji="0" lang="pl-PL" alt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Pole tekstowe 10"/>
            <p:cNvSpPr txBox="1"/>
            <p:nvPr/>
          </p:nvSpPr>
          <p:spPr>
            <a:xfrm>
              <a:off x="4356956" y="2098288"/>
              <a:ext cx="2776220" cy="2603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9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Ilość reaktorów funkcjonujących na świecie: 443</a:t>
              </a:r>
              <a:endParaRPr lang="pl-PL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75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az 21"/>
          <p:cNvPicPr>
            <a:picLocks noChangeAspect="1"/>
          </p:cNvPicPr>
          <p:nvPr/>
        </p:nvPicPr>
        <p:blipFill rotWithShape="1">
          <a:blip r:embed="rId2"/>
          <a:srcRect l="44005" t="14445" r="38618"/>
          <a:stretch/>
        </p:blipFill>
        <p:spPr>
          <a:xfrm>
            <a:off x="-74607" y="0"/>
            <a:ext cx="4149715" cy="6715125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4005" t="14445" r="38618"/>
          <a:stretch/>
        </p:blipFill>
        <p:spPr>
          <a:xfrm>
            <a:off x="4075108" y="0"/>
            <a:ext cx="4149715" cy="6715125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19" y="71437"/>
            <a:ext cx="41433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1333500" y="1257300"/>
            <a:ext cx="3606800" cy="3606800"/>
          </a:xfrm>
          <a:prstGeom prst="ellipse">
            <a:avLst/>
          </a:prstGeom>
          <a:solidFill>
            <a:srgbClr val="99FF99"/>
          </a:solidFill>
          <a:ln w="76200"/>
          <a:effectLst>
            <a:outerShdw blurRad="241300" dist="63500" dir="2700000" sx="103000" sy="103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a 4"/>
          <p:cNvSpPr/>
          <p:nvPr/>
        </p:nvSpPr>
        <p:spPr>
          <a:xfrm>
            <a:off x="6870700" y="1257300"/>
            <a:ext cx="3606800" cy="3606800"/>
          </a:xfrm>
          <a:prstGeom prst="ellipse">
            <a:avLst/>
          </a:prstGeom>
          <a:solidFill>
            <a:srgbClr val="FF6666"/>
          </a:solidFill>
          <a:ln w="76200"/>
          <a:effectLst>
            <a:outerShdw blurRad="2413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11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46</Words>
  <Application>Microsoft Office PowerPoint</Application>
  <PresentationFormat>Panoramiczny</PresentationFormat>
  <Paragraphs>21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Orliński</dc:creator>
  <cp:lastModifiedBy>Michał Orliński</cp:lastModifiedBy>
  <cp:revision>22</cp:revision>
  <dcterms:created xsi:type="dcterms:W3CDTF">2015-04-17T11:04:25Z</dcterms:created>
  <dcterms:modified xsi:type="dcterms:W3CDTF">2015-04-17T18:11:54Z</dcterms:modified>
</cp:coreProperties>
</file>