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 wzorca tytułu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1E02-25CB-4963-84BC-0813985E7D90}" type="datetimeFigureOut">
              <a:rPr lang="pl-PL" smtClean="0"/>
              <a:pPr/>
              <a:t>2015-04-10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B7C76-EFF2-4CD8-A475-4750F11B4BC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rostokąt 111"/>
          <p:cNvSpPr/>
          <p:nvPr/>
        </p:nvSpPr>
        <p:spPr>
          <a:xfrm>
            <a:off x="5893770" y="3284984"/>
            <a:ext cx="648072" cy="50405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Schemat blokowy: opóźnienie 41"/>
          <p:cNvSpPr/>
          <p:nvPr/>
        </p:nvSpPr>
        <p:spPr>
          <a:xfrm rot="16200000">
            <a:off x="961222" y="584684"/>
            <a:ext cx="3672408" cy="3312368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 w="1016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6" name="Łącznik prosty 35"/>
          <p:cNvCxnSpPr/>
          <p:nvPr/>
        </p:nvCxnSpPr>
        <p:spPr>
          <a:xfrm>
            <a:off x="3899318" y="3583902"/>
            <a:ext cx="2194560" cy="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 prosty 40"/>
          <p:cNvCxnSpPr/>
          <p:nvPr/>
        </p:nvCxnSpPr>
        <p:spPr>
          <a:xfrm>
            <a:off x="3805538" y="1556792"/>
            <a:ext cx="155448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rostokąt zaokrąglony 10"/>
          <p:cNvSpPr/>
          <p:nvPr/>
        </p:nvSpPr>
        <p:spPr>
          <a:xfrm>
            <a:off x="3157466" y="1340768"/>
            <a:ext cx="1080120" cy="2376264"/>
          </a:xfrm>
          <a:prstGeom prst="roundRect">
            <a:avLst>
              <a:gd name="adj" fmla="val 42776"/>
            </a:avLst>
          </a:prstGeom>
          <a:gradFill flip="none" rotWithShape="0">
            <a:gsLst>
              <a:gs pos="4000">
                <a:srgbClr val="002060"/>
              </a:gs>
              <a:gs pos="100000">
                <a:srgbClr val="00B0F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3" name="Łącznik prosty 52"/>
          <p:cNvCxnSpPr/>
          <p:nvPr/>
        </p:nvCxnSpPr>
        <p:spPr>
          <a:xfrm flipH="1">
            <a:off x="5948848" y="2145268"/>
            <a:ext cx="1008112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Łuk 9"/>
          <p:cNvSpPr/>
          <p:nvPr/>
        </p:nvSpPr>
        <p:spPr>
          <a:xfrm>
            <a:off x="3431786" y="304265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Łuk 12"/>
          <p:cNvSpPr/>
          <p:nvPr/>
        </p:nvSpPr>
        <p:spPr>
          <a:xfrm rot="16200000">
            <a:off x="3402881" y="181407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4" name="Łącznik prosty 13"/>
          <p:cNvCxnSpPr/>
          <p:nvPr/>
        </p:nvCxnSpPr>
        <p:spPr>
          <a:xfrm>
            <a:off x="3733530" y="1988840"/>
            <a:ext cx="0" cy="128016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18"/>
          <p:cNvCxnSpPr/>
          <p:nvPr/>
        </p:nvCxnSpPr>
        <p:spPr>
          <a:xfrm flipH="1">
            <a:off x="2285322" y="1844824"/>
            <a:ext cx="128016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Łącznik prosty 25"/>
          <p:cNvCxnSpPr/>
          <p:nvPr/>
        </p:nvCxnSpPr>
        <p:spPr>
          <a:xfrm flipH="1" flipV="1">
            <a:off x="2514494" y="3402692"/>
            <a:ext cx="1068758" cy="0"/>
          </a:xfrm>
          <a:prstGeom prst="line">
            <a:avLst/>
          </a:prstGeom>
          <a:ln w="1270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/>
          <p:cNvCxnSpPr/>
          <p:nvPr/>
        </p:nvCxnSpPr>
        <p:spPr>
          <a:xfrm flipV="1">
            <a:off x="2797426" y="1844824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/>
          <p:nvPr/>
        </p:nvCxnSpPr>
        <p:spPr>
          <a:xfrm flipH="1">
            <a:off x="3733530" y="2348880"/>
            <a:ext cx="0" cy="567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rostokąt zaokrąglony 4"/>
          <p:cNvSpPr/>
          <p:nvPr/>
        </p:nvSpPr>
        <p:spPr>
          <a:xfrm>
            <a:off x="1420728" y="1556792"/>
            <a:ext cx="1224136" cy="2160240"/>
          </a:xfrm>
          <a:prstGeom prst="roundRect">
            <a:avLst>
              <a:gd name="adj" fmla="val 42776"/>
            </a:avLst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16200000" scaled="1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Elipsa 42"/>
          <p:cNvSpPr/>
          <p:nvPr/>
        </p:nvSpPr>
        <p:spPr>
          <a:xfrm>
            <a:off x="2725418" y="319741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Łuk 44"/>
          <p:cNvSpPr/>
          <p:nvPr/>
        </p:nvSpPr>
        <p:spPr>
          <a:xfrm>
            <a:off x="5935622" y="322386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Łuk 46"/>
          <p:cNvSpPr/>
          <p:nvPr/>
        </p:nvSpPr>
        <p:spPr>
          <a:xfrm rot="16200000">
            <a:off x="5186071" y="1527846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9" name="Łącznik prosty 48"/>
          <p:cNvCxnSpPr/>
          <p:nvPr/>
        </p:nvCxnSpPr>
        <p:spPr>
          <a:xfrm flipV="1">
            <a:off x="5516800" y="1692748"/>
            <a:ext cx="0" cy="27432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50"/>
          <p:cNvCxnSpPr/>
          <p:nvPr/>
        </p:nvCxnSpPr>
        <p:spPr>
          <a:xfrm flipH="1">
            <a:off x="6236880" y="2606040"/>
            <a:ext cx="1326" cy="822960"/>
          </a:xfrm>
          <a:prstGeom prst="line">
            <a:avLst/>
          </a:prstGeom>
          <a:ln w="1270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rapez 47"/>
          <p:cNvSpPr/>
          <p:nvPr/>
        </p:nvSpPr>
        <p:spPr>
          <a:xfrm rot="16200000">
            <a:off x="5228768" y="1615574"/>
            <a:ext cx="1224136" cy="108012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Prostokąt 53"/>
          <p:cNvSpPr/>
          <p:nvPr/>
        </p:nvSpPr>
        <p:spPr>
          <a:xfrm>
            <a:off x="6956960" y="1903606"/>
            <a:ext cx="648072" cy="5040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5" name="Łącznik prosty 54"/>
          <p:cNvCxnSpPr/>
          <p:nvPr/>
        </p:nvCxnSpPr>
        <p:spPr>
          <a:xfrm>
            <a:off x="8451874" y="63250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Łącznik prosty 56"/>
          <p:cNvCxnSpPr/>
          <p:nvPr/>
        </p:nvCxnSpPr>
        <p:spPr>
          <a:xfrm>
            <a:off x="8498244" y="628862"/>
            <a:ext cx="0" cy="11521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/>
          <p:cNvCxnSpPr/>
          <p:nvPr/>
        </p:nvCxnSpPr>
        <p:spPr>
          <a:xfrm flipV="1">
            <a:off x="8126018" y="1073096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Łącznik prosty 59"/>
          <p:cNvCxnSpPr/>
          <p:nvPr/>
        </p:nvCxnSpPr>
        <p:spPr>
          <a:xfrm flipV="1">
            <a:off x="8138204" y="948501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Łącznik prosty 63"/>
          <p:cNvCxnSpPr/>
          <p:nvPr/>
        </p:nvCxnSpPr>
        <p:spPr>
          <a:xfrm flipH="1" flipV="1">
            <a:off x="8481058" y="948502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Łącznik prosty 67"/>
          <p:cNvCxnSpPr/>
          <p:nvPr/>
        </p:nvCxnSpPr>
        <p:spPr>
          <a:xfrm flipV="1">
            <a:off x="8126018" y="891094"/>
            <a:ext cx="702826" cy="380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Łącznik prosty 68"/>
          <p:cNvCxnSpPr/>
          <p:nvPr/>
        </p:nvCxnSpPr>
        <p:spPr>
          <a:xfrm flipV="1">
            <a:off x="8138204" y="766499"/>
            <a:ext cx="351399" cy="12329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Łącznik prosty 69"/>
          <p:cNvCxnSpPr/>
          <p:nvPr/>
        </p:nvCxnSpPr>
        <p:spPr>
          <a:xfrm flipH="1" flipV="1">
            <a:off x="8481058" y="766500"/>
            <a:ext cx="324740" cy="12818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Łącznik prosty 70"/>
          <p:cNvCxnSpPr/>
          <p:nvPr/>
        </p:nvCxnSpPr>
        <p:spPr>
          <a:xfrm flipH="1" flipV="1">
            <a:off x="8468966" y="548680"/>
            <a:ext cx="2268" cy="12655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Dowolny kształt 73"/>
          <p:cNvSpPr/>
          <p:nvPr/>
        </p:nvSpPr>
        <p:spPr>
          <a:xfrm rot="17581717">
            <a:off x="7006522" y="1401571"/>
            <a:ext cx="1435693" cy="551204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Dowolny kształt 74"/>
          <p:cNvSpPr/>
          <p:nvPr/>
        </p:nvSpPr>
        <p:spPr>
          <a:xfrm rot="18259093">
            <a:off x="7196136" y="1513518"/>
            <a:ext cx="1791469" cy="438125"/>
          </a:xfrm>
          <a:custGeom>
            <a:avLst/>
            <a:gdLst>
              <a:gd name="connsiteX0" fmla="*/ 0 w 1435693"/>
              <a:gd name="connsiteY0" fmla="*/ 0 h 551204"/>
              <a:gd name="connsiteX1" fmla="*/ 196553 w 1435693"/>
              <a:gd name="connsiteY1" fmla="*/ 85458 h 551204"/>
              <a:gd name="connsiteX2" fmla="*/ 444381 w 1435693"/>
              <a:gd name="connsiteY2" fmla="*/ 393107 h 551204"/>
              <a:gd name="connsiteX3" fmla="*/ 606751 w 1435693"/>
              <a:gd name="connsiteY3" fmla="*/ 418744 h 551204"/>
              <a:gd name="connsiteX4" fmla="*/ 717847 w 1435693"/>
              <a:gd name="connsiteY4" fmla="*/ 529840 h 551204"/>
              <a:gd name="connsiteX5" fmla="*/ 803305 w 1435693"/>
              <a:gd name="connsiteY5" fmla="*/ 546931 h 551204"/>
              <a:gd name="connsiteX6" fmla="*/ 1093862 w 1435693"/>
              <a:gd name="connsiteY6" fmla="*/ 529840 h 551204"/>
              <a:gd name="connsiteX7" fmla="*/ 1435693 w 1435693"/>
              <a:gd name="connsiteY7" fmla="*/ 470019 h 551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693" h="551204">
                <a:moveTo>
                  <a:pt x="0" y="0"/>
                </a:moveTo>
                <a:cubicBezTo>
                  <a:pt x="61245" y="9970"/>
                  <a:pt x="122490" y="19940"/>
                  <a:pt x="196553" y="85458"/>
                </a:cubicBezTo>
                <a:cubicBezTo>
                  <a:pt x="270616" y="150976"/>
                  <a:pt x="376015" y="337559"/>
                  <a:pt x="444381" y="393107"/>
                </a:cubicBezTo>
                <a:cubicBezTo>
                  <a:pt x="512747" y="448655"/>
                  <a:pt x="561173" y="395955"/>
                  <a:pt x="606751" y="418744"/>
                </a:cubicBezTo>
                <a:cubicBezTo>
                  <a:pt x="652329" y="441533"/>
                  <a:pt x="685088" y="508476"/>
                  <a:pt x="717847" y="529840"/>
                </a:cubicBezTo>
                <a:cubicBezTo>
                  <a:pt x="750606" y="551204"/>
                  <a:pt x="740636" y="546931"/>
                  <a:pt x="803305" y="546931"/>
                </a:cubicBezTo>
                <a:cubicBezTo>
                  <a:pt x="865974" y="546931"/>
                  <a:pt x="988464" y="542659"/>
                  <a:pt x="1093862" y="529840"/>
                </a:cubicBezTo>
                <a:cubicBezTo>
                  <a:pt x="1199260" y="517021"/>
                  <a:pt x="1317476" y="493520"/>
                  <a:pt x="1435693" y="470019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pole tekstowe 75"/>
          <p:cNvSpPr txBox="1"/>
          <p:nvPr/>
        </p:nvSpPr>
        <p:spPr>
          <a:xfrm>
            <a:off x="6668928" y="1543566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Generator</a:t>
            </a:r>
            <a:endParaRPr lang="pl-PL" sz="1400" dirty="0"/>
          </a:p>
        </p:txBody>
      </p:sp>
      <p:sp>
        <p:nvSpPr>
          <p:cNvPr id="77" name="Prostokąt 76"/>
          <p:cNvSpPr/>
          <p:nvPr/>
        </p:nvSpPr>
        <p:spPr>
          <a:xfrm>
            <a:off x="1547664" y="2564904"/>
            <a:ext cx="936104" cy="648072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pole tekstowe 77"/>
          <p:cNvSpPr txBox="1"/>
          <p:nvPr/>
        </p:nvSpPr>
        <p:spPr>
          <a:xfrm>
            <a:off x="4525618" y="40466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Wytwornica pary</a:t>
            </a:r>
            <a:endParaRPr lang="pl-PL" sz="1400" dirty="0"/>
          </a:p>
        </p:txBody>
      </p:sp>
      <p:sp>
        <p:nvSpPr>
          <p:cNvPr id="79" name="pole tekstowe 78"/>
          <p:cNvSpPr txBox="1"/>
          <p:nvPr/>
        </p:nvSpPr>
        <p:spPr>
          <a:xfrm>
            <a:off x="5262952" y="188444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Turbina parowa</a:t>
            </a:r>
            <a:endParaRPr lang="pl-PL" sz="1400" dirty="0"/>
          </a:p>
        </p:txBody>
      </p:sp>
      <p:sp>
        <p:nvSpPr>
          <p:cNvPr id="80" name="pole tekstowe 79"/>
          <p:cNvSpPr txBox="1"/>
          <p:nvPr/>
        </p:nvSpPr>
        <p:spPr>
          <a:xfrm>
            <a:off x="25626" y="263691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Rdzeń reaktora</a:t>
            </a:r>
            <a:endParaRPr lang="pl-PL" sz="1400" dirty="0"/>
          </a:p>
        </p:txBody>
      </p:sp>
      <p:sp>
        <p:nvSpPr>
          <p:cNvPr id="50" name="pole tekstowe 49"/>
          <p:cNvSpPr txBox="1"/>
          <p:nvPr/>
        </p:nvSpPr>
        <p:spPr>
          <a:xfrm>
            <a:off x="-79040" y="19194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 reaktora</a:t>
            </a:r>
            <a:endParaRPr lang="pl-PL" sz="1400" dirty="0"/>
          </a:p>
        </p:txBody>
      </p:sp>
      <p:cxnSp>
        <p:nvCxnSpPr>
          <p:cNvPr id="59" name="Łącznik prosty ze strzałką 58"/>
          <p:cNvCxnSpPr/>
          <p:nvPr/>
        </p:nvCxnSpPr>
        <p:spPr>
          <a:xfrm>
            <a:off x="997226" y="285293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/>
          <p:cNvCxnSpPr/>
          <p:nvPr/>
        </p:nvCxnSpPr>
        <p:spPr>
          <a:xfrm>
            <a:off x="892560" y="220747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ze strzałką 83"/>
          <p:cNvCxnSpPr/>
          <p:nvPr/>
        </p:nvCxnSpPr>
        <p:spPr>
          <a:xfrm flipH="1">
            <a:off x="3262132" y="3400536"/>
            <a:ext cx="2743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ze strzałką 85"/>
          <p:cNvCxnSpPr/>
          <p:nvPr/>
        </p:nvCxnSpPr>
        <p:spPr>
          <a:xfrm flipH="1">
            <a:off x="1854630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Łącznik prosty ze strzałką 86"/>
          <p:cNvCxnSpPr/>
          <p:nvPr/>
        </p:nvCxnSpPr>
        <p:spPr>
          <a:xfrm flipH="1">
            <a:off x="19266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Łącznik prosty ze strzałką 87"/>
          <p:cNvCxnSpPr/>
          <p:nvPr/>
        </p:nvCxnSpPr>
        <p:spPr>
          <a:xfrm flipH="1">
            <a:off x="2005338" y="134076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Łącznik prosty ze strzałką 88"/>
          <p:cNvCxnSpPr/>
          <p:nvPr/>
        </p:nvCxnSpPr>
        <p:spPr>
          <a:xfrm flipH="1">
            <a:off x="2081882" y="1339898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Łącznik prosty ze strzałką 89"/>
          <p:cNvCxnSpPr/>
          <p:nvPr/>
        </p:nvCxnSpPr>
        <p:spPr>
          <a:xfrm flipH="1">
            <a:off x="2152529" y="1336685"/>
            <a:ext cx="0" cy="11887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pole tekstowe 90"/>
          <p:cNvSpPr txBox="1"/>
          <p:nvPr/>
        </p:nvSpPr>
        <p:spPr>
          <a:xfrm>
            <a:off x="61122" y="74554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Pręty kontrolne</a:t>
            </a:r>
            <a:endParaRPr lang="pl-PL" sz="1400" dirty="0"/>
          </a:p>
        </p:txBody>
      </p:sp>
      <p:cxnSp>
        <p:nvCxnSpPr>
          <p:cNvPr id="92" name="Łącznik prosty ze strzałką 91"/>
          <p:cNvCxnSpPr/>
          <p:nvPr/>
        </p:nvCxnSpPr>
        <p:spPr>
          <a:xfrm>
            <a:off x="1069234" y="980728"/>
            <a:ext cx="864096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pole tekstowe 94"/>
          <p:cNvSpPr txBox="1"/>
          <p:nvPr/>
        </p:nvSpPr>
        <p:spPr>
          <a:xfrm>
            <a:off x="1296144" y="421222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Pompa</a:t>
            </a:r>
            <a:endParaRPr lang="pl-PL" sz="1400" dirty="0"/>
          </a:p>
        </p:txBody>
      </p:sp>
      <p:cxnSp>
        <p:nvCxnSpPr>
          <p:cNvPr id="96" name="Łącznik prosty ze strzałką 95"/>
          <p:cNvCxnSpPr/>
          <p:nvPr/>
        </p:nvCxnSpPr>
        <p:spPr>
          <a:xfrm flipV="1">
            <a:off x="2221362" y="3573016"/>
            <a:ext cx="576064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Łącznik prosty ze strzałką 99"/>
          <p:cNvCxnSpPr/>
          <p:nvPr/>
        </p:nvCxnSpPr>
        <p:spPr>
          <a:xfrm flipH="1">
            <a:off x="4021562" y="764704"/>
            <a:ext cx="72008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ipsa 102"/>
          <p:cNvSpPr/>
          <p:nvPr/>
        </p:nvSpPr>
        <p:spPr>
          <a:xfrm>
            <a:off x="5029674" y="3429000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4" name="Łącznik prosty ze strzałką 103"/>
          <p:cNvCxnSpPr/>
          <p:nvPr/>
        </p:nvCxnSpPr>
        <p:spPr>
          <a:xfrm flipV="1">
            <a:off x="2221362" y="3717032"/>
            <a:ext cx="2736304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pole tekstowe 107"/>
          <p:cNvSpPr txBox="1"/>
          <p:nvPr/>
        </p:nvSpPr>
        <p:spPr>
          <a:xfrm>
            <a:off x="2005338" y="4462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Budynek reaktora</a:t>
            </a:r>
            <a:endParaRPr lang="pl-PL" sz="1400" dirty="0"/>
          </a:p>
        </p:txBody>
      </p:sp>
      <p:sp>
        <p:nvSpPr>
          <p:cNvPr id="109" name="Trapez 108"/>
          <p:cNvSpPr/>
          <p:nvPr/>
        </p:nvSpPr>
        <p:spPr>
          <a:xfrm>
            <a:off x="7200800" y="3269904"/>
            <a:ext cx="1691680" cy="1512168"/>
          </a:xfrm>
          <a:prstGeom prst="trapezoid">
            <a:avLst>
              <a:gd name="adj" fmla="val 2284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1" name="Trapez 110"/>
          <p:cNvSpPr/>
          <p:nvPr/>
        </p:nvSpPr>
        <p:spPr>
          <a:xfrm>
            <a:off x="7395052" y="2996952"/>
            <a:ext cx="1307030" cy="1065040"/>
          </a:xfrm>
          <a:prstGeom prst="trapezoid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3" name="Łącznik prosty 112"/>
          <p:cNvCxnSpPr/>
          <p:nvPr/>
        </p:nvCxnSpPr>
        <p:spPr>
          <a:xfrm>
            <a:off x="6369362" y="3645024"/>
            <a:ext cx="43204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Łuk 113"/>
          <p:cNvSpPr/>
          <p:nvPr/>
        </p:nvSpPr>
        <p:spPr>
          <a:xfrm rot="16200000">
            <a:off x="6643241" y="3615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6" name="Łuk 115"/>
          <p:cNvSpPr/>
          <p:nvPr/>
        </p:nvSpPr>
        <p:spPr>
          <a:xfrm rot="5400000">
            <a:off x="7003281" y="4313941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17" name="Łącznik prosty 116"/>
          <p:cNvCxnSpPr/>
          <p:nvPr/>
        </p:nvCxnSpPr>
        <p:spPr>
          <a:xfrm flipH="1" flipV="1">
            <a:off x="6975582" y="3786538"/>
            <a:ext cx="0" cy="711696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Łącznik prosty 118"/>
          <p:cNvCxnSpPr/>
          <p:nvPr/>
        </p:nvCxnSpPr>
        <p:spPr>
          <a:xfrm>
            <a:off x="7146370" y="4643611"/>
            <a:ext cx="36576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Elipsa 120"/>
          <p:cNvSpPr/>
          <p:nvPr/>
        </p:nvSpPr>
        <p:spPr>
          <a:xfrm>
            <a:off x="6790524" y="3933056"/>
            <a:ext cx="360040" cy="360040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2" name="Łącznik prosty ze strzałką 121"/>
          <p:cNvCxnSpPr>
            <a:endCxn id="121" idx="2"/>
          </p:cNvCxnSpPr>
          <p:nvPr/>
        </p:nvCxnSpPr>
        <p:spPr>
          <a:xfrm flipV="1">
            <a:off x="2221362" y="4113076"/>
            <a:ext cx="4569162" cy="32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Łącznik prosty 124"/>
          <p:cNvCxnSpPr/>
          <p:nvPr/>
        </p:nvCxnSpPr>
        <p:spPr>
          <a:xfrm>
            <a:off x="7477946" y="4365104"/>
            <a:ext cx="115212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Łącznik prosty 126"/>
          <p:cNvCxnSpPr/>
          <p:nvPr/>
        </p:nvCxnSpPr>
        <p:spPr>
          <a:xfrm flipH="1" flipV="1">
            <a:off x="8054010" y="4340438"/>
            <a:ext cx="0" cy="45720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Łącznik prosty 128"/>
          <p:cNvCxnSpPr/>
          <p:nvPr/>
        </p:nvCxnSpPr>
        <p:spPr>
          <a:xfrm flipH="1" flipV="1">
            <a:off x="6109794" y="3784278"/>
            <a:ext cx="0" cy="100584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Łuk 129"/>
          <p:cNvSpPr/>
          <p:nvPr/>
        </p:nvSpPr>
        <p:spPr>
          <a:xfrm rot="5400000">
            <a:off x="6139185" y="4599633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1" name="Łącznik prosty 130"/>
          <p:cNvCxnSpPr/>
          <p:nvPr/>
        </p:nvCxnSpPr>
        <p:spPr>
          <a:xfrm>
            <a:off x="6275582" y="4929714"/>
            <a:ext cx="164592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Łuk 131"/>
          <p:cNvSpPr/>
          <p:nvPr/>
        </p:nvSpPr>
        <p:spPr>
          <a:xfrm>
            <a:off x="7755092" y="4570242"/>
            <a:ext cx="301258" cy="360040"/>
          </a:xfrm>
          <a:prstGeom prst="arc">
            <a:avLst>
              <a:gd name="adj1" fmla="val 21460280"/>
              <a:gd name="adj2" fmla="val 5463108"/>
            </a:avLst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3" name="Łącznik prosty ze strzałką 132"/>
          <p:cNvCxnSpPr/>
          <p:nvPr/>
        </p:nvCxnSpPr>
        <p:spPr>
          <a:xfrm flipV="1">
            <a:off x="4453610" y="1556792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ze strzałką 133"/>
          <p:cNvCxnSpPr/>
          <p:nvPr/>
        </p:nvCxnSpPr>
        <p:spPr>
          <a:xfrm flipV="1">
            <a:off x="6829874" y="4934476"/>
            <a:ext cx="5760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Łącznik prosty ze strzałką 134"/>
          <p:cNvCxnSpPr/>
          <p:nvPr/>
        </p:nvCxnSpPr>
        <p:spPr>
          <a:xfrm flipH="1">
            <a:off x="4348944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Łącznik prosty ze strzałką 135"/>
          <p:cNvCxnSpPr/>
          <p:nvPr/>
        </p:nvCxnSpPr>
        <p:spPr>
          <a:xfrm flipH="1">
            <a:off x="6605790" y="3645024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Łącznik prosty ze strzałką 136"/>
          <p:cNvCxnSpPr/>
          <p:nvPr/>
        </p:nvCxnSpPr>
        <p:spPr>
          <a:xfrm flipH="1">
            <a:off x="7154225" y="4646786"/>
            <a:ext cx="182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ze strzałką 137"/>
          <p:cNvCxnSpPr/>
          <p:nvPr/>
        </p:nvCxnSpPr>
        <p:spPr>
          <a:xfrm flipH="1">
            <a:off x="5533730" y="3583902"/>
            <a:ext cx="457200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pole tekstowe 140"/>
          <p:cNvSpPr txBox="1"/>
          <p:nvPr/>
        </p:nvSpPr>
        <p:spPr>
          <a:xfrm>
            <a:off x="323528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</a:t>
            </a:r>
            <a:endParaRPr lang="pl-PL" sz="1400" dirty="0"/>
          </a:p>
        </p:txBody>
      </p:sp>
      <p:cxnSp>
        <p:nvCxnSpPr>
          <p:cNvPr id="143" name="Łącznik prosty 142"/>
          <p:cNvCxnSpPr/>
          <p:nvPr/>
        </p:nvCxnSpPr>
        <p:spPr>
          <a:xfrm>
            <a:off x="1259632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pole tekstowe 143"/>
          <p:cNvSpPr txBox="1"/>
          <p:nvPr/>
        </p:nvSpPr>
        <p:spPr>
          <a:xfrm>
            <a:off x="1882552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</a:t>
            </a:r>
            <a:endParaRPr lang="pl-PL" sz="1400" dirty="0"/>
          </a:p>
        </p:txBody>
      </p:sp>
      <p:cxnSp>
        <p:nvCxnSpPr>
          <p:cNvPr id="145" name="Łącznik prosty 144"/>
          <p:cNvCxnSpPr/>
          <p:nvPr/>
        </p:nvCxnSpPr>
        <p:spPr>
          <a:xfrm>
            <a:off x="2818656" y="4736030"/>
            <a:ext cx="457200" cy="0"/>
          </a:xfrm>
          <a:prstGeom prst="line">
            <a:avLst/>
          </a:prstGeom>
          <a:ln w="127000">
            <a:gradFill>
              <a:gsLst>
                <a:gs pos="0">
                  <a:srgbClr val="00B0F0"/>
                </a:gs>
                <a:gs pos="100000">
                  <a:srgbClr val="00206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pole tekstowe 145"/>
          <p:cNvSpPr txBox="1"/>
          <p:nvPr/>
        </p:nvSpPr>
        <p:spPr>
          <a:xfrm>
            <a:off x="3347864" y="45811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Obieg III</a:t>
            </a:r>
            <a:endParaRPr lang="pl-PL" sz="1400" dirty="0"/>
          </a:p>
        </p:txBody>
      </p:sp>
      <p:cxnSp>
        <p:nvCxnSpPr>
          <p:cNvPr id="147" name="Łącznik prosty 146"/>
          <p:cNvCxnSpPr/>
          <p:nvPr/>
        </p:nvCxnSpPr>
        <p:spPr>
          <a:xfrm>
            <a:off x="4283968" y="4736030"/>
            <a:ext cx="457200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hmurka 147"/>
          <p:cNvSpPr/>
          <p:nvPr/>
        </p:nvSpPr>
        <p:spPr>
          <a:xfrm>
            <a:off x="7596336" y="2564904"/>
            <a:ext cx="864096" cy="36004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9" name="pole tekstowe 148"/>
          <p:cNvSpPr txBox="1"/>
          <p:nvPr/>
        </p:nvSpPr>
        <p:spPr>
          <a:xfrm>
            <a:off x="7559824" y="3068960"/>
            <a:ext cx="972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Chłodnia kominowa</a:t>
            </a:r>
            <a:endParaRPr lang="pl-PL" sz="1400" dirty="0"/>
          </a:p>
        </p:txBody>
      </p:sp>
      <p:sp>
        <p:nvSpPr>
          <p:cNvPr id="150" name="pole tekstowe 149"/>
          <p:cNvSpPr txBox="1"/>
          <p:nvPr/>
        </p:nvSpPr>
        <p:spPr>
          <a:xfrm>
            <a:off x="4644008" y="2780928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Kondensator</a:t>
            </a:r>
            <a:endParaRPr lang="pl-PL" sz="1400" dirty="0"/>
          </a:p>
        </p:txBody>
      </p:sp>
      <p:cxnSp>
        <p:nvCxnSpPr>
          <p:cNvPr id="151" name="Łącznik prosty ze strzałką 150"/>
          <p:cNvCxnSpPr/>
          <p:nvPr/>
        </p:nvCxnSpPr>
        <p:spPr>
          <a:xfrm>
            <a:off x="5724128" y="3068960"/>
            <a:ext cx="144016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6"/>
          <p:cNvSpPr/>
          <p:nvPr/>
        </p:nvSpPr>
        <p:spPr>
          <a:xfrm>
            <a:off x="1979736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8"/>
          <p:cNvSpPr/>
          <p:nvPr/>
        </p:nvSpPr>
        <p:spPr>
          <a:xfrm>
            <a:off x="3059856" y="220488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9"/>
          <p:cNvSpPr/>
          <p:nvPr/>
        </p:nvSpPr>
        <p:spPr>
          <a:xfrm>
            <a:off x="2915840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10"/>
          <p:cNvSpPr/>
          <p:nvPr/>
        </p:nvSpPr>
        <p:spPr>
          <a:xfrm>
            <a:off x="2339776" y="27089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12"/>
          <p:cNvSpPr/>
          <p:nvPr/>
        </p:nvSpPr>
        <p:spPr>
          <a:xfrm>
            <a:off x="2123752" y="1772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6"/>
          <p:cNvSpPr/>
          <p:nvPr/>
        </p:nvSpPr>
        <p:spPr>
          <a:xfrm>
            <a:off x="2195760" y="263693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7"/>
          <p:cNvSpPr/>
          <p:nvPr/>
        </p:nvSpPr>
        <p:spPr>
          <a:xfrm>
            <a:off x="2699816" y="263693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8"/>
          <p:cNvSpPr/>
          <p:nvPr/>
        </p:nvSpPr>
        <p:spPr>
          <a:xfrm>
            <a:off x="3059856" y="20269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9"/>
          <p:cNvSpPr/>
          <p:nvPr/>
        </p:nvSpPr>
        <p:spPr>
          <a:xfrm>
            <a:off x="2771824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0"/>
          <p:cNvSpPr/>
          <p:nvPr/>
        </p:nvSpPr>
        <p:spPr>
          <a:xfrm>
            <a:off x="2555800" y="27089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1"/>
          <p:cNvSpPr/>
          <p:nvPr/>
        </p:nvSpPr>
        <p:spPr>
          <a:xfrm>
            <a:off x="1951161" y="216678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2"/>
          <p:cNvSpPr/>
          <p:nvPr/>
        </p:nvSpPr>
        <p:spPr>
          <a:xfrm>
            <a:off x="2987848" y="2420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3"/>
          <p:cNvSpPr/>
          <p:nvPr/>
        </p:nvSpPr>
        <p:spPr>
          <a:xfrm>
            <a:off x="2061269" y="2502445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4"/>
          <p:cNvSpPr/>
          <p:nvPr/>
        </p:nvSpPr>
        <p:spPr>
          <a:xfrm>
            <a:off x="2699816" y="1700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5"/>
          <p:cNvSpPr/>
          <p:nvPr/>
        </p:nvSpPr>
        <p:spPr>
          <a:xfrm>
            <a:off x="2987848" y="1844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6"/>
          <p:cNvSpPr/>
          <p:nvPr/>
        </p:nvSpPr>
        <p:spPr>
          <a:xfrm>
            <a:off x="2267768" y="1700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7"/>
          <p:cNvSpPr/>
          <p:nvPr/>
        </p:nvSpPr>
        <p:spPr>
          <a:xfrm>
            <a:off x="1979736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4"/>
          <p:cNvSpPr/>
          <p:nvPr/>
        </p:nvSpPr>
        <p:spPr>
          <a:xfrm>
            <a:off x="2339776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7"/>
          <p:cNvSpPr/>
          <p:nvPr/>
        </p:nvSpPr>
        <p:spPr>
          <a:xfrm>
            <a:off x="2195760" y="2492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8"/>
          <p:cNvSpPr/>
          <p:nvPr/>
        </p:nvSpPr>
        <p:spPr>
          <a:xfrm>
            <a:off x="2267768" y="2492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9"/>
          <p:cNvSpPr/>
          <p:nvPr/>
        </p:nvSpPr>
        <p:spPr>
          <a:xfrm>
            <a:off x="2051744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0"/>
          <p:cNvSpPr/>
          <p:nvPr/>
        </p:nvSpPr>
        <p:spPr>
          <a:xfrm>
            <a:off x="2411784" y="17008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31"/>
          <p:cNvSpPr/>
          <p:nvPr/>
        </p:nvSpPr>
        <p:spPr>
          <a:xfrm>
            <a:off x="2843832" y="17728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32"/>
          <p:cNvSpPr/>
          <p:nvPr/>
        </p:nvSpPr>
        <p:spPr>
          <a:xfrm>
            <a:off x="2483792" y="2708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3"/>
          <p:cNvSpPr/>
          <p:nvPr/>
        </p:nvSpPr>
        <p:spPr>
          <a:xfrm>
            <a:off x="2051744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4"/>
          <p:cNvSpPr/>
          <p:nvPr/>
        </p:nvSpPr>
        <p:spPr>
          <a:xfrm>
            <a:off x="2987848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5"/>
          <p:cNvSpPr/>
          <p:nvPr/>
        </p:nvSpPr>
        <p:spPr>
          <a:xfrm>
            <a:off x="2915840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6"/>
          <p:cNvSpPr/>
          <p:nvPr/>
        </p:nvSpPr>
        <p:spPr>
          <a:xfrm>
            <a:off x="2123752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7"/>
          <p:cNvSpPr/>
          <p:nvPr/>
        </p:nvSpPr>
        <p:spPr>
          <a:xfrm>
            <a:off x="2123752" y="20608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8"/>
          <p:cNvSpPr/>
          <p:nvPr/>
        </p:nvSpPr>
        <p:spPr>
          <a:xfrm>
            <a:off x="2483792" y="25649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9"/>
          <p:cNvSpPr/>
          <p:nvPr/>
        </p:nvSpPr>
        <p:spPr>
          <a:xfrm>
            <a:off x="2627808" y="2492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40"/>
          <p:cNvSpPr/>
          <p:nvPr/>
        </p:nvSpPr>
        <p:spPr>
          <a:xfrm>
            <a:off x="2771824" y="2420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41"/>
          <p:cNvSpPr/>
          <p:nvPr/>
        </p:nvSpPr>
        <p:spPr>
          <a:xfrm>
            <a:off x="2627808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42"/>
          <p:cNvSpPr/>
          <p:nvPr/>
        </p:nvSpPr>
        <p:spPr>
          <a:xfrm>
            <a:off x="2915840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43"/>
          <p:cNvSpPr/>
          <p:nvPr/>
        </p:nvSpPr>
        <p:spPr>
          <a:xfrm>
            <a:off x="2555800" y="17008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4"/>
          <p:cNvSpPr/>
          <p:nvPr/>
        </p:nvSpPr>
        <p:spPr>
          <a:xfrm>
            <a:off x="2239193" y="1907331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5"/>
          <p:cNvSpPr/>
          <p:nvPr/>
        </p:nvSpPr>
        <p:spPr>
          <a:xfrm>
            <a:off x="2339776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6"/>
          <p:cNvSpPr/>
          <p:nvPr/>
        </p:nvSpPr>
        <p:spPr>
          <a:xfrm>
            <a:off x="2483792" y="1844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7"/>
          <p:cNvSpPr/>
          <p:nvPr/>
        </p:nvSpPr>
        <p:spPr>
          <a:xfrm>
            <a:off x="2267768" y="20608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8"/>
          <p:cNvSpPr/>
          <p:nvPr/>
        </p:nvSpPr>
        <p:spPr>
          <a:xfrm>
            <a:off x="2771824" y="2132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9"/>
          <p:cNvSpPr/>
          <p:nvPr/>
        </p:nvSpPr>
        <p:spPr>
          <a:xfrm>
            <a:off x="2267768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50"/>
          <p:cNvSpPr/>
          <p:nvPr/>
        </p:nvSpPr>
        <p:spPr>
          <a:xfrm>
            <a:off x="2339776" y="2348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51"/>
          <p:cNvSpPr/>
          <p:nvPr/>
        </p:nvSpPr>
        <p:spPr>
          <a:xfrm>
            <a:off x="2771824" y="191685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52"/>
          <p:cNvSpPr/>
          <p:nvPr/>
        </p:nvSpPr>
        <p:spPr>
          <a:xfrm>
            <a:off x="2458268" y="23953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53"/>
          <p:cNvSpPr/>
          <p:nvPr/>
        </p:nvSpPr>
        <p:spPr>
          <a:xfrm>
            <a:off x="2843832" y="22768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4"/>
          <p:cNvSpPr/>
          <p:nvPr/>
        </p:nvSpPr>
        <p:spPr>
          <a:xfrm>
            <a:off x="2699816" y="2204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5"/>
          <p:cNvSpPr/>
          <p:nvPr/>
        </p:nvSpPr>
        <p:spPr>
          <a:xfrm>
            <a:off x="2627808" y="1844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6"/>
          <p:cNvSpPr/>
          <p:nvPr/>
        </p:nvSpPr>
        <p:spPr>
          <a:xfrm>
            <a:off x="2483792" y="2276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7"/>
          <p:cNvSpPr/>
          <p:nvPr/>
        </p:nvSpPr>
        <p:spPr>
          <a:xfrm>
            <a:off x="2411784" y="2132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8"/>
          <p:cNvSpPr/>
          <p:nvPr/>
        </p:nvSpPr>
        <p:spPr>
          <a:xfrm>
            <a:off x="2555800" y="213288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9"/>
          <p:cNvSpPr/>
          <p:nvPr/>
        </p:nvSpPr>
        <p:spPr>
          <a:xfrm>
            <a:off x="2627808" y="1988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61"/>
          <p:cNvSpPr/>
          <p:nvPr/>
        </p:nvSpPr>
        <p:spPr>
          <a:xfrm>
            <a:off x="2411784" y="1988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Łącznik prosty ze strzałką 58"/>
          <p:cNvCxnSpPr/>
          <p:nvPr/>
        </p:nvCxnSpPr>
        <p:spPr>
          <a:xfrm>
            <a:off x="1043608" y="227687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18"/>
          <p:cNvSpPr/>
          <p:nvPr/>
        </p:nvSpPr>
        <p:spPr>
          <a:xfrm>
            <a:off x="683568" y="2204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8"/>
          <p:cNvSpPr/>
          <p:nvPr/>
        </p:nvSpPr>
        <p:spPr>
          <a:xfrm>
            <a:off x="5320655" y="12687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17"/>
          <p:cNvSpPr/>
          <p:nvPr/>
        </p:nvSpPr>
        <p:spPr>
          <a:xfrm>
            <a:off x="4816599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18"/>
          <p:cNvSpPr/>
          <p:nvPr/>
        </p:nvSpPr>
        <p:spPr>
          <a:xfrm>
            <a:off x="5392663" y="11247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24"/>
          <p:cNvSpPr/>
          <p:nvPr/>
        </p:nvSpPr>
        <p:spPr>
          <a:xfrm>
            <a:off x="5104631" y="6926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25"/>
          <p:cNvSpPr/>
          <p:nvPr/>
        </p:nvSpPr>
        <p:spPr>
          <a:xfrm>
            <a:off x="5354563" y="8748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30"/>
          <p:cNvSpPr/>
          <p:nvPr/>
        </p:nvSpPr>
        <p:spPr>
          <a:xfrm>
            <a:off x="4816599" y="6926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31"/>
          <p:cNvSpPr/>
          <p:nvPr/>
        </p:nvSpPr>
        <p:spPr>
          <a:xfrm>
            <a:off x="5248647" y="7647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35"/>
          <p:cNvSpPr/>
          <p:nvPr/>
        </p:nvSpPr>
        <p:spPr>
          <a:xfrm>
            <a:off x="5320655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40"/>
          <p:cNvSpPr/>
          <p:nvPr/>
        </p:nvSpPr>
        <p:spPr>
          <a:xfrm>
            <a:off x="5138539" y="138737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41"/>
          <p:cNvSpPr/>
          <p:nvPr/>
        </p:nvSpPr>
        <p:spPr>
          <a:xfrm>
            <a:off x="5032623" y="13407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42"/>
          <p:cNvSpPr/>
          <p:nvPr/>
        </p:nvSpPr>
        <p:spPr>
          <a:xfrm>
            <a:off x="5320655" y="98072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43"/>
          <p:cNvSpPr/>
          <p:nvPr/>
        </p:nvSpPr>
        <p:spPr>
          <a:xfrm>
            <a:off x="4960615" y="6926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44"/>
          <p:cNvSpPr/>
          <p:nvPr/>
        </p:nvSpPr>
        <p:spPr>
          <a:xfrm>
            <a:off x="4644008" y="899195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45"/>
          <p:cNvSpPr/>
          <p:nvPr/>
        </p:nvSpPr>
        <p:spPr>
          <a:xfrm>
            <a:off x="4744591" y="83671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46"/>
          <p:cNvSpPr/>
          <p:nvPr/>
        </p:nvSpPr>
        <p:spPr>
          <a:xfrm>
            <a:off x="4888607" y="8367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47"/>
          <p:cNvSpPr/>
          <p:nvPr/>
        </p:nvSpPr>
        <p:spPr>
          <a:xfrm>
            <a:off x="4672583" y="105273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48"/>
          <p:cNvSpPr/>
          <p:nvPr/>
        </p:nvSpPr>
        <p:spPr>
          <a:xfrm>
            <a:off x="5176639" y="112474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49"/>
          <p:cNvSpPr/>
          <p:nvPr/>
        </p:nvSpPr>
        <p:spPr>
          <a:xfrm>
            <a:off x="4672583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50"/>
          <p:cNvSpPr/>
          <p:nvPr/>
        </p:nvSpPr>
        <p:spPr>
          <a:xfrm>
            <a:off x="4744591" y="13407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51"/>
          <p:cNvSpPr/>
          <p:nvPr/>
        </p:nvSpPr>
        <p:spPr>
          <a:xfrm>
            <a:off x="5176639" y="9087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52"/>
          <p:cNvSpPr/>
          <p:nvPr/>
        </p:nvSpPr>
        <p:spPr>
          <a:xfrm>
            <a:off x="4863083" y="13872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53"/>
          <p:cNvSpPr/>
          <p:nvPr/>
        </p:nvSpPr>
        <p:spPr>
          <a:xfrm>
            <a:off x="5248647" y="12687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54"/>
          <p:cNvSpPr/>
          <p:nvPr/>
        </p:nvSpPr>
        <p:spPr>
          <a:xfrm>
            <a:off x="5104631" y="119675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55"/>
          <p:cNvSpPr/>
          <p:nvPr/>
        </p:nvSpPr>
        <p:spPr>
          <a:xfrm>
            <a:off x="5032623" y="83671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56"/>
          <p:cNvSpPr/>
          <p:nvPr/>
        </p:nvSpPr>
        <p:spPr>
          <a:xfrm>
            <a:off x="4888607" y="126876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58"/>
          <p:cNvSpPr/>
          <p:nvPr/>
        </p:nvSpPr>
        <p:spPr>
          <a:xfrm>
            <a:off x="4960615" y="11247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59"/>
          <p:cNvSpPr/>
          <p:nvPr/>
        </p:nvSpPr>
        <p:spPr>
          <a:xfrm>
            <a:off x="5032623" y="98072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61"/>
          <p:cNvSpPr/>
          <p:nvPr/>
        </p:nvSpPr>
        <p:spPr>
          <a:xfrm>
            <a:off x="4816599" y="98072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6"/>
          <p:cNvSpPr/>
          <p:nvPr/>
        </p:nvSpPr>
        <p:spPr>
          <a:xfrm>
            <a:off x="4716016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0"/>
          <p:cNvSpPr/>
          <p:nvPr/>
        </p:nvSpPr>
        <p:spPr>
          <a:xfrm>
            <a:off x="5508080" y="321300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6"/>
          <p:cNvSpPr/>
          <p:nvPr/>
        </p:nvSpPr>
        <p:spPr>
          <a:xfrm>
            <a:off x="5224240" y="34290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20"/>
          <p:cNvSpPr/>
          <p:nvPr/>
        </p:nvSpPr>
        <p:spPr>
          <a:xfrm>
            <a:off x="5469980" y="304358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21"/>
          <p:cNvSpPr/>
          <p:nvPr/>
        </p:nvSpPr>
        <p:spPr>
          <a:xfrm>
            <a:off x="4750941" y="294620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23"/>
          <p:cNvSpPr/>
          <p:nvPr/>
        </p:nvSpPr>
        <p:spPr>
          <a:xfrm>
            <a:off x="4848349" y="33697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4"/>
          <p:cNvSpPr/>
          <p:nvPr/>
        </p:nvSpPr>
        <p:spPr>
          <a:xfrm>
            <a:off x="5054824" y="34205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7"/>
          <p:cNvSpPr/>
          <p:nvPr/>
        </p:nvSpPr>
        <p:spPr>
          <a:xfrm>
            <a:off x="4788000" y="32850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28"/>
          <p:cNvSpPr/>
          <p:nvPr/>
        </p:nvSpPr>
        <p:spPr>
          <a:xfrm>
            <a:off x="5016748" y="32638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32"/>
          <p:cNvSpPr/>
          <p:nvPr/>
        </p:nvSpPr>
        <p:spPr>
          <a:xfrm>
            <a:off x="5393656" y="338241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33"/>
          <p:cNvSpPr/>
          <p:nvPr/>
        </p:nvSpPr>
        <p:spPr>
          <a:xfrm>
            <a:off x="4788024" y="29970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36"/>
          <p:cNvSpPr/>
          <p:nvPr/>
        </p:nvSpPr>
        <p:spPr>
          <a:xfrm>
            <a:off x="4860032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37"/>
          <p:cNvSpPr/>
          <p:nvPr/>
        </p:nvSpPr>
        <p:spPr>
          <a:xfrm>
            <a:off x="4834632" y="280218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38"/>
          <p:cNvSpPr/>
          <p:nvPr/>
        </p:nvSpPr>
        <p:spPr>
          <a:xfrm>
            <a:off x="5220072" y="33570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39"/>
          <p:cNvSpPr/>
          <p:nvPr/>
        </p:nvSpPr>
        <p:spPr>
          <a:xfrm>
            <a:off x="5364088" y="32850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41"/>
          <p:cNvSpPr/>
          <p:nvPr/>
        </p:nvSpPr>
        <p:spPr>
          <a:xfrm>
            <a:off x="5364088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44"/>
          <p:cNvSpPr/>
          <p:nvPr/>
        </p:nvSpPr>
        <p:spPr>
          <a:xfrm>
            <a:off x="4975473" y="2699443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45"/>
          <p:cNvSpPr/>
          <p:nvPr/>
        </p:nvSpPr>
        <p:spPr>
          <a:xfrm>
            <a:off x="5076056" y="263696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46"/>
          <p:cNvSpPr/>
          <p:nvPr/>
        </p:nvSpPr>
        <p:spPr>
          <a:xfrm>
            <a:off x="5258172" y="267506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47"/>
          <p:cNvSpPr/>
          <p:nvPr/>
        </p:nvSpPr>
        <p:spPr>
          <a:xfrm>
            <a:off x="5004048" y="285298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49"/>
          <p:cNvSpPr/>
          <p:nvPr/>
        </p:nvSpPr>
        <p:spPr>
          <a:xfrm>
            <a:off x="5004048" y="29970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50"/>
          <p:cNvSpPr/>
          <p:nvPr/>
        </p:nvSpPr>
        <p:spPr>
          <a:xfrm>
            <a:off x="5076056" y="31410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52"/>
          <p:cNvSpPr/>
          <p:nvPr/>
        </p:nvSpPr>
        <p:spPr>
          <a:xfrm>
            <a:off x="5194548" y="318750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55"/>
          <p:cNvSpPr/>
          <p:nvPr/>
        </p:nvSpPr>
        <p:spPr>
          <a:xfrm>
            <a:off x="5486872" y="289956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56"/>
          <p:cNvSpPr/>
          <p:nvPr/>
        </p:nvSpPr>
        <p:spPr>
          <a:xfrm>
            <a:off x="5220072" y="30690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57"/>
          <p:cNvSpPr/>
          <p:nvPr/>
        </p:nvSpPr>
        <p:spPr>
          <a:xfrm>
            <a:off x="5148064" y="292499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58"/>
          <p:cNvSpPr/>
          <p:nvPr/>
        </p:nvSpPr>
        <p:spPr>
          <a:xfrm>
            <a:off x="5292080" y="292499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59"/>
          <p:cNvSpPr/>
          <p:nvPr/>
        </p:nvSpPr>
        <p:spPr>
          <a:xfrm>
            <a:off x="5364088" y="278097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61"/>
          <p:cNvSpPr/>
          <p:nvPr/>
        </p:nvSpPr>
        <p:spPr>
          <a:xfrm>
            <a:off x="5148064" y="278097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8"/>
          <p:cNvSpPr/>
          <p:nvPr/>
        </p:nvSpPr>
        <p:spPr>
          <a:xfrm>
            <a:off x="5796136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8"/>
          <p:cNvSpPr/>
          <p:nvPr/>
        </p:nvSpPr>
        <p:spPr>
          <a:xfrm>
            <a:off x="3707928" y="4766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8"/>
          <p:cNvSpPr/>
          <p:nvPr/>
        </p:nvSpPr>
        <p:spPr>
          <a:xfrm>
            <a:off x="3707904" y="350103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6"/>
          <p:cNvSpPr/>
          <p:nvPr/>
        </p:nvSpPr>
        <p:spPr>
          <a:xfrm>
            <a:off x="7092304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8"/>
          <p:cNvSpPr/>
          <p:nvPr/>
        </p:nvSpPr>
        <p:spPr>
          <a:xfrm>
            <a:off x="8172424" y="22048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9"/>
          <p:cNvSpPr/>
          <p:nvPr/>
        </p:nvSpPr>
        <p:spPr>
          <a:xfrm>
            <a:off x="8028408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0"/>
          <p:cNvSpPr/>
          <p:nvPr/>
        </p:nvSpPr>
        <p:spPr>
          <a:xfrm>
            <a:off x="7452344" y="2708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2"/>
          <p:cNvSpPr/>
          <p:nvPr/>
        </p:nvSpPr>
        <p:spPr>
          <a:xfrm>
            <a:off x="7236320" y="177281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6"/>
          <p:cNvSpPr/>
          <p:nvPr/>
        </p:nvSpPr>
        <p:spPr>
          <a:xfrm>
            <a:off x="7308328" y="2636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7"/>
          <p:cNvSpPr/>
          <p:nvPr/>
        </p:nvSpPr>
        <p:spPr>
          <a:xfrm>
            <a:off x="7812384" y="263691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"/>
          <p:cNvSpPr/>
          <p:nvPr/>
        </p:nvSpPr>
        <p:spPr>
          <a:xfrm>
            <a:off x="8172424" y="20269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9"/>
          <p:cNvSpPr/>
          <p:nvPr/>
        </p:nvSpPr>
        <p:spPr>
          <a:xfrm>
            <a:off x="7884392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20"/>
          <p:cNvSpPr/>
          <p:nvPr/>
        </p:nvSpPr>
        <p:spPr>
          <a:xfrm>
            <a:off x="7668368" y="270892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21"/>
          <p:cNvSpPr/>
          <p:nvPr/>
        </p:nvSpPr>
        <p:spPr>
          <a:xfrm>
            <a:off x="7063729" y="216676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22"/>
          <p:cNvSpPr/>
          <p:nvPr/>
        </p:nvSpPr>
        <p:spPr>
          <a:xfrm>
            <a:off x="8100416" y="2420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23"/>
          <p:cNvSpPr/>
          <p:nvPr/>
        </p:nvSpPr>
        <p:spPr>
          <a:xfrm>
            <a:off x="7173837" y="2502421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24"/>
          <p:cNvSpPr/>
          <p:nvPr/>
        </p:nvSpPr>
        <p:spPr>
          <a:xfrm>
            <a:off x="7812384" y="17008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25"/>
          <p:cNvSpPr/>
          <p:nvPr/>
        </p:nvSpPr>
        <p:spPr>
          <a:xfrm>
            <a:off x="8100416" y="18448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26"/>
          <p:cNvSpPr/>
          <p:nvPr/>
        </p:nvSpPr>
        <p:spPr>
          <a:xfrm>
            <a:off x="7380336" y="170080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27"/>
          <p:cNvSpPr/>
          <p:nvPr/>
        </p:nvSpPr>
        <p:spPr>
          <a:xfrm>
            <a:off x="7092304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4"/>
          <p:cNvSpPr/>
          <p:nvPr/>
        </p:nvSpPr>
        <p:spPr>
          <a:xfrm>
            <a:off x="7452344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7"/>
          <p:cNvSpPr/>
          <p:nvPr/>
        </p:nvSpPr>
        <p:spPr>
          <a:xfrm>
            <a:off x="7308328" y="249289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28"/>
          <p:cNvSpPr/>
          <p:nvPr/>
        </p:nvSpPr>
        <p:spPr>
          <a:xfrm>
            <a:off x="7380336" y="2492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29"/>
          <p:cNvSpPr/>
          <p:nvPr/>
        </p:nvSpPr>
        <p:spPr>
          <a:xfrm>
            <a:off x="7164312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30"/>
          <p:cNvSpPr/>
          <p:nvPr/>
        </p:nvSpPr>
        <p:spPr>
          <a:xfrm>
            <a:off x="7524352" y="170080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31"/>
          <p:cNvSpPr/>
          <p:nvPr/>
        </p:nvSpPr>
        <p:spPr>
          <a:xfrm>
            <a:off x="7956400" y="177281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32"/>
          <p:cNvSpPr/>
          <p:nvPr/>
        </p:nvSpPr>
        <p:spPr>
          <a:xfrm>
            <a:off x="7596360" y="270892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33"/>
          <p:cNvSpPr/>
          <p:nvPr/>
        </p:nvSpPr>
        <p:spPr>
          <a:xfrm>
            <a:off x="7164312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34"/>
          <p:cNvSpPr/>
          <p:nvPr/>
        </p:nvSpPr>
        <p:spPr>
          <a:xfrm>
            <a:off x="8100416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35"/>
          <p:cNvSpPr/>
          <p:nvPr/>
        </p:nvSpPr>
        <p:spPr>
          <a:xfrm>
            <a:off x="8028408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36"/>
          <p:cNvSpPr/>
          <p:nvPr/>
        </p:nvSpPr>
        <p:spPr>
          <a:xfrm>
            <a:off x="7236320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37"/>
          <p:cNvSpPr/>
          <p:nvPr/>
        </p:nvSpPr>
        <p:spPr>
          <a:xfrm>
            <a:off x="7236320" y="206084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38"/>
          <p:cNvSpPr/>
          <p:nvPr/>
        </p:nvSpPr>
        <p:spPr>
          <a:xfrm>
            <a:off x="7596360" y="256490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39"/>
          <p:cNvSpPr/>
          <p:nvPr/>
        </p:nvSpPr>
        <p:spPr>
          <a:xfrm>
            <a:off x="7740376" y="249289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40"/>
          <p:cNvSpPr/>
          <p:nvPr/>
        </p:nvSpPr>
        <p:spPr>
          <a:xfrm>
            <a:off x="7884392" y="2420888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41"/>
          <p:cNvSpPr/>
          <p:nvPr/>
        </p:nvSpPr>
        <p:spPr>
          <a:xfrm>
            <a:off x="7740376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42"/>
          <p:cNvSpPr/>
          <p:nvPr/>
        </p:nvSpPr>
        <p:spPr>
          <a:xfrm>
            <a:off x="8028408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43"/>
          <p:cNvSpPr/>
          <p:nvPr/>
        </p:nvSpPr>
        <p:spPr>
          <a:xfrm>
            <a:off x="7668368" y="170080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44"/>
          <p:cNvSpPr/>
          <p:nvPr/>
        </p:nvSpPr>
        <p:spPr>
          <a:xfrm>
            <a:off x="7351761" y="1907307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45"/>
          <p:cNvSpPr/>
          <p:nvPr/>
        </p:nvSpPr>
        <p:spPr>
          <a:xfrm>
            <a:off x="7452344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46"/>
          <p:cNvSpPr/>
          <p:nvPr/>
        </p:nvSpPr>
        <p:spPr>
          <a:xfrm>
            <a:off x="7596360" y="184482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47"/>
          <p:cNvSpPr/>
          <p:nvPr/>
        </p:nvSpPr>
        <p:spPr>
          <a:xfrm>
            <a:off x="7380336" y="2060848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48"/>
          <p:cNvSpPr/>
          <p:nvPr/>
        </p:nvSpPr>
        <p:spPr>
          <a:xfrm>
            <a:off x="7884392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49"/>
          <p:cNvSpPr/>
          <p:nvPr/>
        </p:nvSpPr>
        <p:spPr>
          <a:xfrm>
            <a:off x="7380336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50"/>
          <p:cNvSpPr/>
          <p:nvPr/>
        </p:nvSpPr>
        <p:spPr>
          <a:xfrm>
            <a:off x="7452344" y="234888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51"/>
          <p:cNvSpPr/>
          <p:nvPr/>
        </p:nvSpPr>
        <p:spPr>
          <a:xfrm>
            <a:off x="7884392" y="191683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52"/>
          <p:cNvSpPr/>
          <p:nvPr/>
        </p:nvSpPr>
        <p:spPr>
          <a:xfrm>
            <a:off x="7570836" y="23953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53"/>
          <p:cNvSpPr/>
          <p:nvPr/>
        </p:nvSpPr>
        <p:spPr>
          <a:xfrm>
            <a:off x="7956400" y="2276872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54"/>
          <p:cNvSpPr/>
          <p:nvPr/>
        </p:nvSpPr>
        <p:spPr>
          <a:xfrm>
            <a:off x="7812384" y="220486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55"/>
          <p:cNvSpPr/>
          <p:nvPr/>
        </p:nvSpPr>
        <p:spPr>
          <a:xfrm>
            <a:off x="7740376" y="1844824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56"/>
          <p:cNvSpPr/>
          <p:nvPr/>
        </p:nvSpPr>
        <p:spPr>
          <a:xfrm>
            <a:off x="7596360" y="22768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57"/>
          <p:cNvSpPr/>
          <p:nvPr/>
        </p:nvSpPr>
        <p:spPr>
          <a:xfrm>
            <a:off x="7524352" y="2132856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58"/>
          <p:cNvSpPr/>
          <p:nvPr/>
        </p:nvSpPr>
        <p:spPr>
          <a:xfrm>
            <a:off x="7668368" y="2132856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59"/>
          <p:cNvSpPr/>
          <p:nvPr/>
        </p:nvSpPr>
        <p:spPr>
          <a:xfrm>
            <a:off x="7740376" y="1988840"/>
            <a:ext cx="216000" cy="2160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61"/>
          <p:cNvSpPr/>
          <p:nvPr/>
        </p:nvSpPr>
        <p:spPr>
          <a:xfrm>
            <a:off x="7524352" y="1988840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Łącznik prosty ze strzałką 58"/>
          <p:cNvCxnSpPr/>
          <p:nvPr/>
        </p:nvCxnSpPr>
        <p:spPr>
          <a:xfrm flipV="1">
            <a:off x="3131840" y="836712"/>
            <a:ext cx="576064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Łącznik prosty ze strzałką 58"/>
          <p:cNvCxnSpPr/>
          <p:nvPr/>
        </p:nvCxnSpPr>
        <p:spPr>
          <a:xfrm flipV="1">
            <a:off x="3491880" y="1484784"/>
            <a:ext cx="864096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Łącznik prosty ze strzałką 58"/>
          <p:cNvCxnSpPr/>
          <p:nvPr/>
        </p:nvCxnSpPr>
        <p:spPr>
          <a:xfrm>
            <a:off x="3644280" y="2213248"/>
            <a:ext cx="2007840" cy="636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Łącznik prosty ze strzałką 58"/>
          <p:cNvCxnSpPr/>
          <p:nvPr/>
        </p:nvCxnSpPr>
        <p:spPr>
          <a:xfrm>
            <a:off x="3491880" y="2708920"/>
            <a:ext cx="936104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Łącznik prosty ze strzałką 58"/>
          <p:cNvCxnSpPr/>
          <p:nvPr/>
        </p:nvCxnSpPr>
        <p:spPr>
          <a:xfrm>
            <a:off x="3203848" y="3068960"/>
            <a:ext cx="432048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Łącznik prosty ze strzałką 58"/>
          <p:cNvCxnSpPr/>
          <p:nvPr/>
        </p:nvCxnSpPr>
        <p:spPr>
          <a:xfrm>
            <a:off x="6228184" y="2276872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pole tekstowe 246"/>
          <p:cNvSpPr txBox="1"/>
          <p:nvPr/>
        </p:nvSpPr>
        <p:spPr>
          <a:xfrm>
            <a:off x="3059832" y="7656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48" name="pole tekstowe 247"/>
          <p:cNvSpPr txBox="1"/>
          <p:nvPr/>
        </p:nvSpPr>
        <p:spPr>
          <a:xfrm>
            <a:off x="-108520" y="173274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49" name="pole tekstowe 248"/>
          <p:cNvSpPr txBox="1"/>
          <p:nvPr/>
        </p:nvSpPr>
        <p:spPr>
          <a:xfrm>
            <a:off x="5088756" y="176011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50" name="pole tekstowe 249"/>
          <p:cNvSpPr txBox="1"/>
          <p:nvPr/>
        </p:nvSpPr>
        <p:spPr>
          <a:xfrm>
            <a:off x="2987824" y="37890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neutron</a:t>
            </a:r>
            <a:endParaRPr lang="pl-PL" sz="2000" dirty="0"/>
          </a:p>
        </p:txBody>
      </p:sp>
      <p:sp>
        <p:nvSpPr>
          <p:cNvPr id="251" name="pole tekstowe 250"/>
          <p:cNvSpPr txBox="1"/>
          <p:nvPr/>
        </p:nvSpPr>
        <p:spPr>
          <a:xfrm>
            <a:off x="5004048" y="3657218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p</a:t>
            </a:r>
            <a:r>
              <a:rPr lang="pl-PL" sz="2000" dirty="0" smtClean="0"/>
              <a:t>rodukt rozszczepienia</a:t>
            </a:r>
            <a:endParaRPr lang="pl-PL" sz="2000" dirty="0"/>
          </a:p>
        </p:txBody>
      </p:sp>
      <p:sp>
        <p:nvSpPr>
          <p:cNvPr id="252" name="pole tekstowe 251"/>
          <p:cNvSpPr txBox="1"/>
          <p:nvPr/>
        </p:nvSpPr>
        <p:spPr>
          <a:xfrm>
            <a:off x="5004048" y="-27384"/>
            <a:ext cx="165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p</a:t>
            </a:r>
            <a:r>
              <a:rPr lang="pl-PL" sz="2000" dirty="0" smtClean="0"/>
              <a:t>rodukt rozszczepienia</a:t>
            </a:r>
            <a:endParaRPr lang="pl-PL" sz="2000" dirty="0"/>
          </a:p>
        </p:txBody>
      </p:sp>
      <p:sp>
        <p:nvSpPr>
          <p:cNvPr id="253" name="pole tekstowe 252"/>
          <p:cNvSpPr txBox="1"/>
          <p:nvPr/>
        </p:nvSpPr>
        <p:spPr>
          <a:xfrm>
            <a:off x="899592" y="2780928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j</a:t>
            </a:r>
            <a:r>
              <a:rPr lang="pl-PL" sz="2000" dirty="0" smtClean="0"/>
              <a:t>ądro </a:t>
            </a:r>
          </a:p>
          <a:p>
            <a:pPr algn="ctr"/>
            <a:r>
              <a:rPr lang="pl-PL" sz="2000" dirty="0" smtClean="0"/>
              <a:t>rozszczepialnego atomu</a:t>
            </a:r>
            <a:endParaRPr lang="pl-PL" sz="2000" dirty="0"/>
          </a:p>
        </p:txBody>
      </p:sp>
      <p:sp>
        <p:nvSpPr>
          <p:cNvPr id="254" name="pole tekstowe 253"/>
          <p:cNvSpPr txBox="1"/>
          <p:nvPr/>
        </p:nvSpPr>
        <p:spPr>
          <a:xfrm>
            <a:off x="7092280" y="685145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smtClean="0"/>
              <a:t>j</a:t>
            </a:r>
            <a:r>
              <a:rPr lang="pl-PL" sz="2000" dirty="0" smtClean="0"/>
              <a:t>ądro </a:t>
            </a:r>
          </a:p>
          <a:p>
            <a:pPr algn="ctr"/>
            <a:r>
              <a:rPr lang="pl-PL" sz="2000" dirty="0" smtClean="0"/>
              <a:t>rozszczepialnego atomu</a:t>
            </a:r>
            <a:endParaRPr lang="pl-PL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2411760" y="404664"/>
            <a:ext cx="1512168" cy="2952328"/>
          </a:xfrm>
          <a:prstGeom prst="roundRect">
            <a:avLst>
              <a:gd name="adj" fmla="val 42776"/>
            </a:avLst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3928120" y="2492896"/>
            <a:ext cx="648072" cy="288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/>
          <p:cNvSpPr/>
          <p:nvPr/>
        </p:nvSpPr>
        <p:spPr>
          <a:xfrm>
            <a:off x="3923928" y="1052736"/>
            <a:ext cx="648072" cy="2880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2708300" y="1641500"/>
            <a:ext cx="936104" cy="792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/>
          <p:cNvCxnSpPr/>
          <p:nvPr/>
        </p:nvCxnSpPr>
        <p:spPr>
          <a:xfrm flipV="1">
            <a:off x="4055244" y="1199816"/>
            <a:ext cx="4572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/>
          <p:cNvCxnSpPr/>
          <p:nvPr/>
        </p:nvCxnSpPr>
        <p:spPr>
          <a:xfrm flipH="1">
            <a:off x="3995936" y="2636912"/>
            <a:ext cx="45720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Łuk 13"/>
          <p:cNvSpPr/>
          <p:nvPr/>
        </p:nvSpPr>
        <p:spPr>
          <a:xfrm rot="16200000">
            <a:off x="3131840" y="1124744"/>
            <a:ext cx="720080" cy="864096"/>
          </a:xfrm>
          <a:prstGeom prst="arc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Łuk 14"/>
          <p:cNvSpPr/>
          <p:nvPr/>
        </p:nvSpPr>
        <p:spPr>
          <a:xfrm rot="16200000">
            <a:off x="3419872" y="1844824"/>
            <a:ext cx="576064" cy="1152128"/>
          </a:xfrm>
          <a:prstGeom prst="arc">
            <a:avLst>
              <a:gd name="adj1" fmla="val 10803197"/>
              <a:gd name="adj2" fmla="val 15871558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323528" y="1628800"/>
            <a:ext cx="1296144" cy="792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>
            <a:off x="467544" y="1124744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>
            <a:off x="764084" y="1124744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>
            <a:off x="1052116" y="1124744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>
            <a:off x="1340148" y="1124744"/>
            <a:ext cx="14401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1" name="Łącznik prosty ze strzałką 20"/>
          <p:cNvCxnSpPr/>
          <p:nvPr/>
        </p:nvCxnSpPr>
        <p:spPr>
          <a:xfrm flipV="1">
            <a:off x="1403648" y="1658392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prosty ze strzałką 22"/>
          <p:cNvCxnSpPr/>
          <p:nvPr/>
        </p:nvCxnSpPr>
        <p:spPr>
          <a:xfrm flipV="1">
            <a:off x="1115616" y="1650008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/>
          <p:cNvCxnSpPr/>
          <p:nvPr/>
        </p:nvCxnSpPr>
        <p:spPr>
          <a:xfrm flipV="1">
            <a:off x="840284" y="1654200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/>
          <p:cNvCxnSpPr/>
          <p:nvPr/>
        </p:nvCxnSpPr>
        <p:spPr>
          <a:xfrm flipV="1">
            <a:off x="539552" y="1654200"/>
            <a:ext cx="0" cy="7116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4"/>
          <p:cNvSpPr txBox="1"/>
          <p:nvPr/>
        </p:nvSpPr>
        <p:spPr>
          <a:xfrm>
            <a:off x="179512" y="148570"/>
            <a:ext cx="34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A</a:t>
            </a:r>
            <a:endParaRPr lang="en-US" sz="2000" b="1" dirty="0"/>
          </a:p>
        </p:txBody>
      </p:sp>
      <p:sp>
        <p:nvSpPr>
          <p:cNvPr id="27" name="TextBox 34"/>
          <p:cNvSpPr txBox="1"/>
          <p:nvPr/>
        </p:nvSpPr>
        <p:spPr>
          <a:xfrm>
            <a:off x="2136428" y="142032"/>
            <a:ext cx="34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/>
              <a:t>B</a:t>
            </a:r>
            <a:endParaRPr lang="en-US" sz="2000" b="1" dirty="0"/>
          </a:p>
        </p:txBody>
      </p:sp>
      <p:sp>
        <p:nvSpPr>
          <p:cNvPr id="29" name="pole tekstowe 28"/>
          <p:cNvSpPr txBox="1"/>
          <p:nvPr/>
        </p:nvSpPr>
        <p:spPr>
          <a:xfrm>
            <a:off x="1403648" y="32849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rdzeń reaktora</a:t>
            </a:r>
            <a:endParaRPr lang="pl-PL" sz="1400" dirty="0"/>
          </a:p>
        </p:txBody>
      </p:sp>
      <p:cxnSp>
        <p:nvCxnSpPr>
          <p:cNvPr id="30" name="Łącznik prosty ze strzałką 29"/>
          <p:cNvCxnSpPr>
            <a:stCxn id="29" idx="0"/>
          </p:cNvCxnSpPr>
          <p:nvPr/>
        </p:nvCxnSpPr>
        <p:spPr>
          <a:xfrm flipV="1">
            <a:off x="1979712" y="2492896"/>
            <a:ext cx="72008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/>
          <p:cNvCxnSpPr>
            <a:stCxn id="29" idx="0"/>
          </p:cNvCxnSpPr>
          <p:nvPr/>
        </p:nvCxnSpPr>
        <p:spPr>
          <a:xfrm flipH="1" flipV="1">
            <a:off x="1619672" y="2492896"/>
            <a:ext cx="360040" cy="792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ole tekstowe 36"/>
          <p:cNvSpPr txBox="1"/>
          <p:nvPr/>
        </p:nvSpPr>
        <p:spPr>
          <a:xfrm>
            <a:off x="0" y="34290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kanały</a:t>
            </a:r>
            <a:endParaRPr lang="pl-PL" sz="1400" dirty="0"/>
          </a:p>
        </p:txBody>
      </p:sp>
      <p:sp>
        <p:nvSpPr>
          <p:cNvPr id="38" name="pole tekstowe 37"/>
          <p:cNvSpPr txBox="1"/>
          <p:nvPr/>
        </p:nvSpPr>
        <p:spPr>
          <a:xfrm>
            <a:off x="3563888" y="342900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zbiornik</a:t>
            </a:r>
            <a:endParaRPr lang="pl-PL" sz="1400" dirty="0"/>
          </a:p>
        </p:txBody>
      </p:sp>
      <p:cxnSp>
        <p:nvCxnSpPr>
          <p:cNvPr id="39" name="Łącznik prosty ze strzałką 38"/>
          <p:cNvCxnSpPr>
            <a:stCxn id="37" idx="0"/>
            <a:endCxn id="17" idx="2"/>
          </p:cNvCxnSpPr>
          <p:nvPr/>
        </p:nvCxnSpPr>
        <p:spPr>
          <a:xfrm flipH="1" flipV="1">
            <a:off x="539552" y="2852936"/>
            <a:ext cx="3651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ze strzałką 41"/>
          <p:cNvCxnSpPr>
            <a:stCxn id="37" idx="0"/>
            <a:endCxn id="18" idx="2"/>
          </p:cNvCxnSpPr>
          <p:nvPr/>
        </p:nvCxnSpPr>
        <p:spPr>
          <a:xfrm flipV="1">
            <a:off x="576064" y="2852936"/>
            <a:ext cx="260028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 prosty ze strzałką 44"/>
          <p:cNvCxnSpPr>
            <a:stCxn id="37" idx="0"/>
            <a:endCxn id="19" idx="2"/>
          </p:cNvCxnSpPr>
          <p:nvPr/>
        </p:nvCxnSpPr>
        <p:spPr>
          <a:xfrm flipV="1">
            <a:off x="576064" y="2852936"/>
            <a:ext cx="548060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/>
          <p:cNvCxnSpPr>
            <a:stCxn id="37" idx="0"/>
            <a:endCxn id="20" idx="2"/>
          </p:cNvCxnSpPr>
          <p:nvPr/>
        </p:nvCxnSpPr>
        <p:spPr>
          <a:xfrm flipV="1">
            <a:off x="576064" y="2852936"/>
            <a:ext cx="83609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/>
          <p:cNvCxnSpPr>
            <a:stCxn id="38" idx="0"/>
          </p:cNvCxnSpPr>
          <p:nvPr/>
        </p:nvCxnSpPr>
        <p:spPr>
          <a:xfrm flipH="1" flipV="1">
            <a:off x="3707904" y="3284984"/>
            <a:ext cx="432048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43</Words>
  <Application>Microsoft Office PowerPoint</Application>
  <PresentationFormat>Pokaz na ekranie (4:3)</PresentationFormat>
  <Paragraphs>28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Motyw pakietu Office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Nuclear Wizard</dc:creator>
  <cp:lastModifiedBy>Nuclear Wizard</cp:lastModifiedBy>
  <cp:revision>35</cp:revision>
  <dcterms:modified xsi:type="dcterms:W3CDTF">2015-04-10T09:30:15Z</dcterms:modified>
</cp:coreProperties>
</file>