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2015-04-28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rostokąt 111"/>
          <p:cNvSpPr/>
          <p:nvPr/>
        </p:nvSpPr>
        <p:spPr>
          <a:xfrm>
            <a:off x="5893770" y="3284984"/>
            <a:ext cx="648072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chemat blokowy: opóźnienie 41"/>
          <p:cNvSpPr/>
          <p:nvPr/>
        </p:nvSpPr>
        <p:spPr>
          <a:xfrm rot="16200000">
            <a:off x="961222" y="584684"/>
            <a:ext cx="3672408" cy="3312368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3899318" y="3583902"/>
            <a:ext cx="219456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805538" y="1556792"/>
            <a:ext cx="155448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3157466" y="1340768"/>
            <a:ext cx="1080120" cy="2376264"/>
          </a:xfrm>
          <a:prstGeom prst="roundRect">
            <a:avLst>
              <a:gd name="adj" fmla="val 42776"/>
            </a:avLst>
          </a:prstGeom>
          <a:gradFill flip="none" rotWithShape="0">
            <a:gsLst>
              <a:gs pos="4000">
                <a:srgbClr val="002060"/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52"/>
          <p:cNvCxnSpPr/>
          <p:nvPr/>
        </p:nvCxnSpPr>
        <p:spPr>
          <a:xfrm flipH="1">
            <a:off x="5948848" y="2145268"/>
            <a:ext cx="100811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Łuk 9"/>
          <p:cNvSpPr/>
          <p:nvPr/>
        </p:nvSpPr>
        <p:spPr>
          <a:xfrm>
            <a:off x="3431786" y="304265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16200000">
            <a:off x="3402881" y="181407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3733530" y="1988840"/>
            <a:ext cx="0" cy="128016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2285322" y="1844824"/>
            <a:ext cx="128016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 flipV="1">
            <a:off x="2514494" y="3402692"/>
            <a:ext cx="1068758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2797426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3733530" y="2348880"/>
            <a:ext cx="0" cy="567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zaokrąglony 4"/>
          <p:cNvSpPr/>
          <p:nvPr/>
        </p:nvSpPr>
        <p:spPr>
          <a:xfrm>
            <a:off x="1420728" y="1556792"/>
            <a:ext cx="1224136" cy="2160240"/>
          </a:xfrm>
          <a:prstGeom prst="roundRect">
            <a:avLst>
              <a:gd name="adj" fmla="val 42776"/>
            </a:avLst>
          </a:prstGeom>
          <a:gradFill>
            <a:gsLst>
              <a:gs pos="0">
                <a:srgbClr val="00B0F0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2725418" y="31974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Łuk 44"/>
          <p:cNvSpPr/>
          <p:nvPr/>
        </p:nvSpPr>
        <p:spPr>
          <a:xfrm>
            <a:off x="5935622" y="322386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6200000">
            <a:off x="5186071" y="1527846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/>
          <p:nvPr/>
        </p:nvCxnSpPr>
        <p:spPr>
          <a:xfrm flipV="1">
            <a:off x="5516800" y="1692748"/>
            <a:ext cx="0" cy="27432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6236880" y="2606040"/>
            <a:ext cx="1326" cy="82296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 47"/>
          <p:cNvSpPr/>
          <p:nvPr/>
        </p:nvSpPr>
        <p:spPr>
          <a:xfrm rot="16200000">
            <a:off x="5228768" y="1615574"/>
            <a:ext cx="1224136" cy="10801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6956960" y="1903606"/>
            <a:ext cx="6480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8451874" y="63250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8498244" y="62886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8126018" y="1073096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8138204" y="948501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H="1" flipV="1">
            <a:off x="8481058" y="948502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8126018" y="891094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8138204" y="766499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H="1" flipV="1">
            <a:off x="8481058" y="766500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H="1" flipV="1">
            <a:off x="8468966" y="548680"/>
            <a:ext cx="2268" cy="1265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olny kształt 73"/>
          <p:cNvSpPr/>
          <p:nvPr/>
        </p:nvSpPr>
        <p:spPr>
          <a:xfrm rot="17581717">
            <a:off x="7006522" y="1401571"/>
            <a:ext cx="1435693" cy="551204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Dowolny kształt 74"/>
          <p:cNvSpPr/>
          <p:nvPr/>
        </p:nvSpPr>
        <p:spPr>
          <a:xfrm rot="18259093">
            <a:off x="7196136" y="1513518"/>
            <a:ext cx="1791469" cy="438125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6668928" y="154356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Generator</a:t>
            </a:r>
            <a:endParaRPr lang="pl-PL" sz="1400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2564904"/>
            <a:ext cx="936104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ole tekstowe 77"/>
          <p:cNvSpPr txBox="1"/>
          <p:nvPr/>
        </p:nvSpPr>
        <p:spPr>
          <a:xfrm>
            <a:off x="4525618" y="4046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Wytwornica pary</a:t>
            </a:r>
            <a:endParaRPr lang="pl-PL" sz="14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5262952" y="18844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Turbina parowa</a:t>
            </a:r>
            <a:endParaRPr lang="pl-PL" sz="14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626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-79040" y="19194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 reaktora</a:t>
            </a:r>
            <a:endParaRPr lang="pl-PL" sz="14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99722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892560" y="22074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/>
          <p:nvPr/>
        </p:nvCxnSpPr>
        <p:spPr>
          <a:xfrm flipH="1">
            <a:off x="3262132" y="3400536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/>
          <p:nvPr/>
        </p:nvCxnSpPr>
        <p:spPr>
          <a:xfrm flipH="1">
            <a:off x="1854630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/>
          <p:nvPr/>
        </p:nvCxnSpPr>
        <p:spPr>
          <a:xfrm flipH="1">
            <a:off x="19266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 flipH="1">
            <a:off x="20053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/>
          <p:nvPr/>
        </p:nvCxnSpPr>
        <p:spPr>
          <a:xfrm flipH="1">
            <a:off x="2081882" y="133989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/>
          <p:nvPr/>
        </p:nvCxnSpPr>
        <p:spPr>
          <a:xfrm flipH="1">
            <a:off x="2152529" y="1336685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ole tekstowe 90"/>
          <p:cNvSpPr txBox="1"/>
          <p:nvPr/>
        </p:nvSpPr>
        <p:spPr>
          <a:xfrm>
            <a:off x="61122" y="7455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Pręty kontrolne</a:t>
            </a:r>
            <a:endParaRPr lang="pl-PL" sz="1400" dirty="0"/>
          </a:p>
        </p:txBody>
      </p:sp>
      <p:cxnSp>
        <p:nvCxnSpPr>
          <p:cNvPr id="92" name="Łącznik prosty ze strzałką 91"/>
          <p:cNvCxnSpPr/>
          <p:nvPr/>
        </p:nvCxnSpPr>
        <p:spPr>
          <a:xfrm>
            <a:off x="1069234" y="980728"/>
            <a:ext cx="86409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1296144" y="42122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Pompa</a:t>
            </a:r>
            <a:endParaRPr lang="pl-PL" sz="1400" dirty="0"/>
          </a:p>
        </p:txBody>
      </p:sp>
      <p:cxnSp>
        <p:nvCxnSpPr>
          <p:cNvPr id="96" name="Łącznik prosty ze strzałką 95"/>
          <p:cNvCxnSpPr/>
          <p:nvPr/>
        </p:nvCxnSpPr>
        <p:spPr>
          <a:xfrm flipV="1">
            <a:off x="2221362" y="3573016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/>
          <p:nvPr/>
        </p:nvCxnSpPr>
        <p:spPr>
          <a:xfrm flipH="1">
            <a:off x="4021562" y="764704"/>
            <a:ext cx="72008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/>
          <p:cNvSpPr/>
          <p:nvPr/>
        </p:nvSpPr>
        <p:spPr>
          <a:xfrm>
            <a:off x="5029674" y="34290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2221362" y="3717032"/>
            <a:ext cx="2736304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ole tekstowe 107"/>
          <p:cNvSpPr txBox="1"/>
          <p:nvPr/>
        </p:nvSpPr>
        <p:spPr>
          <a:xfrm>
            <a:off x="2005338" y="44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Budynek reaktora</a:t>
            </a:r>
            <a:endParaRPr lang="pl-PL" sz="1400" dirty="0"/>
          </a:p>
        </p:txBody>
      </p:sp>
      <p:sp>
        <p:nvSpPr>
          <p:cNvPr id="109" name="Trapez 108"/>
          <p:cNvSpPr/>
          <p:nvPr/>
        </p:nvSpPr>
        <p:spPr>
          <a:xfrm>
            <a:off x="7200800" y="3269904"/>
            <a:ext cx="1691680" cy="1512168"/>
          </a:xfrm>
          <a:prstGeom prst="trapezoid">
            <a:avLst>
              <a:gd name="adj" fmla="val 228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Trapez 110"/>
          <p:cNvSpPr/>
          <p:nvPr/>
        </p:nvSpPr>
        <p:spPr>
          <a:xfrm>
            <a:off x="7395052" y="2996952"/>
            <a:ext cx="1307030" cy="1065040"/>
          </a:xfrm>
          <a:prstGeom prst="trapezoid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y 112"/>
          <p:cNvCxnSpPr/>
          <p:nvPr/>
        </p:nvCxnSpPr>
        <p:spPr>
          <a:xfrm>
            <a:off x="6369362" y="3645024"/>
            <a:ext cx="43204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Łuk 113"/>
          <p:cNvSpPr/>
          <p:nvPr/>
        </p:nvSpPr>
        <p:spPr>
          <a:xfrm rot="16200000">
            <a:off x="6643241" y="3615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Łuk 115"/>
          <p:cNvSpPr/>
          <p:nvPr/>
        </p:nvSpPr>
        <p:spPr>
          <a:xfrm rot="5400000">
            <a:off x="7003281" y="431394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 flipV="1">
            <a:off x="6975582" y="3786538"/>
            <a:ext cx="0" cy="711696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146370" y="4643611"/>
            <a:ext cx="36576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a 120"/>
          <p:cNvSpPr/>
          <p:nvPr/>
        </p:nvSpPr>
        <p:spPr>
          <a:xfrm>
            <a:off x="6790524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2" name="Łącznik prosty ze strzałką 121"/>
          <p:cNvCxnSpPr>
            <a:endCxn id="121" idx="2"/>
          </p:cNvCxnSpPr>
          <p:nvPr/>
        </p:nvCxnSpPr>
        <p:spPr>
          <a:xfrm flipV="1">
            <a:off x="2221362" y="4113076"/>
            <a:ext cx="456916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477946" y="4365104"/>
            <a:ext cx="115212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H="1" flipV="1">
            <a:off x="8054010" y="4340438"/>
            <a:ext cx="0" cy="4572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H="1" flipV="1">
            <a:off x="6109794" y="3784278"/>
            <a:ext cx="0" cy="100584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Łuk 129"/>
          <p:cNvSpPr/>
          <p:nvPr/>
        </p:nvSpPr>
        <p:spPr>
          <a:xfrm rot="5400000">
            <a:off x="6139185" y="4599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/>
          <p:cNvCxnSpPr/>
          <p:nvPr/>
        </p:nvCxnSpPr>
        <p:spPr>
          <a:xfrm>
            <a:off x="6275582" y="4929714"/>
            <a:ext cx="164592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Łuk 131"/>
          <p:cNvSpPr/>
          <p:nvPr/>
        </p:nvSpPr>
        <p:spPr>
          <a:xfrm>
            <a:off x="7755092" y="457024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3" name="Łącznik prosty ze strzałką 132"/>
          <p:cNvCxnSpPr/>
          <p:nvPr/>
        </p:nvCxnSpPr>
        <p:spPr>
          <a:xfrm flipV="1">
            <a:off x="4453610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6829874" y="49344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ze strzałką 134"/>
          <p:cNvCxnSpPr/>
          <p:nvPr/>
        </p:nvCxnSpPr>
        <p:spPr>
          <a:xfrm flipH="1">
            <a:off x="4348944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ze strzałką 135"/>
          <p:cNvCxnSpPr/>
          <p:nvPr/>
        </p:nvCxnSpPr>
        <p:spPr>
          <a:xfrm flipH="1">
            <a:off x="6605790" y="364502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/>
          <p:nvPr/>
        </p:nvCxnSpPr>
        <p:spPr>
          <a:xfrm flipH="1">
            <a:off x="7154225" y="4646786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/>
          <p:nvPr/>
        </p:nvCxnSpPr>
        <p:spPr>
          <a:xfrm flipH="1">
            <a:off x="5533730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ole tekstowe 140"/>
          <p:cNvSpPr txBox="1"/>
          <p:nvPr/>
        </p:nvSpPr>
        <p:spPr>
          <a:xfrm>
            <a:off x="238820" y="450912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</a:t>
            </a:r>
          </a:p>
          <a:p>
            <a:pPr algn="ctr"/>
            <a:r>
              <a:rPr lang="pl-PL" sz="1400" dirty="0" smtClean="0"/>
              <a:t>(pierwotny)</a:t>
            </a:r>
            <a:endParaRPr lang="pl-PL" sz="1400" dirty="0"/>
          </a:p>
        </p:txBody>
      </p:sp>
      <p:cxnSp>
        <p:nvCxnSpPr>
          <p:cNvPr id="143" name="Łącznik prosty 142"/>
          <p:cNvCxnSpPr/>
          <p:nvPr/>
        </p:nvCxnSpPr>
        <p:spPr>
          <a:xfrm>
            <a:off x="1259632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00B0F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ole tekstowe 143"/>
          <p:cNvSpPr txBox="1"/>
          <p:nvPr/>
        </p:nvSpPr>
        <p:spPr>
          <a:xfrm>
            <a:off x="1882552" y="45176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</a:t>
            </a:r>
          </a:p>
          <a:p>
            <a:pPr algn="ctr"/>
            <a:r>
              <a:rPr lang="pl-PL" sz="1400" dirty="0" smtClean="0"/>
              <a:t>(wtórny)</a:t>
            </a:r>
            <a:endParaRPr lang="pl-PL" sz="1400" dirty="0"/>
          </a:p>
        </p:txBody>
      </p:sp>
      <p:cxnSp>
        <p:nvCxnSpPr>
          <p:cNvPr id="145" name="Łącznik prosty 144"/>
          <p:cNvCxnSpPr/>
          <p:nvPr/>
        </p:nvCxnSpPr>
        <p:spPr>
          <a:xfrm>
            <a:off x="2818656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347864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III</a:t>
            </a:r>
            <a:endParaRPr lang="pl-PL" sz="1400" dirty="0"/>
          </a:p>
        </p:txBody>
      </p:sp>
      <p:cxnSp>
        <p:nvCxnSpPr>
          <p:cNvPr id="147" name="Łącznik prosty 146"/>
          <p:cNvCxnSpPr/>
          <p:nvPr/>
        </p:nvCxnSpPr>
        <p:spPr>
          <a:xfrm>
            <a:off x="4283968" y="4736030"/>
            <a:ext cx="4572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hmurka 147"/>
          <p:cNvSpPr/>
          <p:nvPr/>
        </p:nvSpPr>
        <p:spPr>
          <a:xfrm>
            <a:off x="7596336" y="2564904"/>
            <a:ext cx="864096" cy="3600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pole tekstowe 148"/>
          <p:cNvSpPr txBox="1"/>
          <p:nvPr/>
        </p:nvSpPr>
        <p:spPr>
          <a:xfrm>
            <a:off x="7559824" y="3068960"/>
            <a:ext cx="97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Chłodnia kominowa</a:t>
            </a:r>
            <a:endParaRPr lang="pl-PL" sz="1400" dirty="0"/>
          </a:p>
        </p:txBody>
      </p:sp>
      <p:sp>
        <p:nvSpPr>
          <p:cNvPr id="150" name="pole tekstowe 149"/>
          <p:cNvSpPr txBox="1"/>
          <p:nvPr/>
        </p:nvSpPr>
        <p:spPr>
          <a:xfrm>
            <a:off x="464400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Kondensator</a:t>
            </a:r>
            <a:endParaRPr lang="pl-PL" sz="1400" dirty="0"/>
          </a:p>
        </p:txBody>
      </p:sp>
      <p:cxnSp>
        <p:nvCxnSpPr>
          <p:cNvPr id="151" name="Łącznik prosty ze strzałką 150"/>
          <p:cNvCxnSpPr/>
          <p:nvPr/>
        </p:nvCxnSpPr>
        <p:spPr>
          <a:xfrm>
            <a:off x="5724128" y="3068960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3500" y="87040"/>
          <a:ext cx="6091123" cy="1028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40047"/>
                <a:gridCol w="1013563"/>
                <a:gridCol w="1013563"/>
                <a:gridCol w="2723950"/>
              </a:tblGrid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Model reaktora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Generacja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Typ reaktora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Firma (gł. siedziba)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EPR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  III+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EDF (Francja)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ABWR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 Hitachi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ESBWR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  III+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 Hitachi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AP1000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  III+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/>
                        <a:t>Westinghouse Electric Company LLC (USA)</a:t>
                      </a:r>
                      <a:endParaRPr lang="pl-PL" sz="1100" b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Enhanced</a:t>
                      </a:r>
                      <a:r>
                        <a:rPr lang="pl-PL" sz="1100" dirty="0"/>
                        <a:t> CANDU 6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PHWR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Candu</a:t>
                      </a:r>
                      <a:r>
                        <a:rPr lang="pl-PL" sz="1100" dirty="0"/>
                        <a:t> Energy </a:t>
                      </a:r>
                      <a:r>
                        <a:rPr lang="pl-PL" sz="1100" dirty="0" err="1"/>
                        <a:t>Inc</a:t>
                      </a:r>
                      <a:r>
                        <a:rPr lang="pl-PL" sz="1100" dirty="0"/>
                        <a:t>. (Kanada)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/>
          <p:cNvSpPr/>
          <p:nvPr/>
        </p:nvSpPr>
        <p:spPr>
          <a:xfrm>
            <a:off x="197973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3059856" y="22048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9"/>
          <p:cNvSpPr/>
          <p:nvPr/>
        </p:nvSpPr>
        <p:spPr>
          <a:xfrm>
            <a:off x="2915840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"/>
          <p:cNvSpPr/>
          <p:nvPr/>
        </p:nvSpPr>
        <p:spPr>
          <a:xfrm>
            <a:off x="2339776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2"/>
          <p:cNvSpPr/>
          <p:nvPr/>
        </p:nvSpPr>
        <p:spPr>
          <a:xfrm>
            <a:off x="2123752" y="1772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6"/>
          <p:cNvSpPr/>
          <p:nvPr/>
        </p:nvSpPr>
        <p:spPr>
          <a:xfrm>
            <a:off x="2195760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7"/>
          <p:cNvSpPr/>
          <p:nvPr/>
        </p:nvSpPr>
        <p:spPr>
          <a:xfrm>
            <a:off x="2699816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8"/>
          <p:cNvSpPr/>
          <p:nvPr/>
        </p:nvSpPr>
        <p:spPr>
          <a:xfrm>
            <a:off x="3059856" y="20269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9"/>
          <p:cNvSpPr/>
          <p:nvPr/>
        </p:nvSpPr>
        <p:spPr>
          <a:xfrm>
            <a:off x="2771824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0"/>
          <p:cNvSpPr/>
          <p:nvPr/>
        </p:nvSpPr>
        <p:spPr>
          <a:xfrm>
            <a:off x="2555800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1"/>
          <p:cNvSpPr/>
          <p:nvPr/>
        </p:nvSpPr>
        <p:spPr>
          <a:xfrm>
            <a:off x="1951161" y="21667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2"/>
          <p:cNvSpPr/>
          <p:nvPr/>
        </p:nvSpPr>
        <p:spPr>
          <a:xfrm>
            <a:off x="2987848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/>
          <p:cNvSpPr/>
          <p:nvPr/>
        </p:nvSpPr>
        <p:spPr>
          <a:xfrm>
            <a:off x="2061269" y="250244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/>
          <p:cNvSpPr/>
          <p:nvPr/>
        </p:nvSpPr>
        <p:spPr>
          <a:xfrm>
            <a:off x="2699816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5"/>
          <p:cNvSpPr/>
          <p:nvPr/>
        </p:nvSpPr>
        <p:spPr>
          <a:xfrm>
            <a:off x="2987848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6"/>
          <p:cNvSpPr/>
          <p:nvPr/>
        </p:nvSpPr>
        <p:spPr>
          <a:xfrm>
            <a:off x="2267768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7"/>
          <p:cNvSpPr/>
          <p:nvPr/>
        </p:nvSpPr>
        <p:spPr>
          <a:xfrm>
            <a:off x="1979736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"/>
          <p:cNvSpPr/>
          <p:nvPr/>
        </p:nvSpPr>
        <p:spPr>
          <a:xfrm>
            <a:off x="2339776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7"/>
          <p:cNvSpPr/>
          <p:nvPr/>
        </p:nvSpPr>
        <p:spPr>
          <a:xfrm>
            <a:off x="2195760" y="2492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8"/>
          <p:cNvSpPr/>
          <p:nvPr/>
        </p:nvSpPr>
        <p:spPr>
          <a:xfrm>
            <a:off x="226776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/>
        </p:nvSpPr>
        <p:spPr>
          <a:xfrm>
            <a:off x="2051744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0"/>
          <p:cNvSpPr/>
          <p:nvPr/>
        </p:nvSpPr>
        <p:spPr>
          <a:xfrm>
            <a:off x="2411784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1"/>
          <p:cNvSpPr/>
          <p:nvPr/>
        </p:nvSpPr>
        <p:spPr>
          <a:xfrm>
            <a:off x="2843832" y="1772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/>
          <p:cNvSpPr/>
          <p:nvPr/>
        </p:nvSpPr>
        <p:spPr>
          <a:xfrm>
            <a:off x="2483792" y="2708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3"/>
          <p:cNvSpPr/>
          <p:nvPr/>
        </p:nvSpPr>
        <p:spPr>
          <a:xfrm>
            <a:off x="2051744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4"/>
          <p:cNvSpPr/>
          <p:nvPr/>
        </p:nvSpPr>
        <p:spPr>
          <a:xfrm>
            <a:off x="298784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5"/>
          <p:cNvSpPr/>
          <p:nvPr/>
        </p:nvSpPr>
        <p:spPr>
          <a:xfrm>
            <a:off x="2915840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6"/>
          <p:cNvSpPr/>
          <p:nvPr/>
        </p:nvSpPr>
        <p:spPr>
          <a:xfrm>
            <a:off x="2123752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7"/>
          <p:cNvSpPr/>
          <p:nvPr/>
        </p:nvSpPr>
        <p:spPr>
          <a:xfrm>
            <a:off x="2123752" y="2060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8"/>
          <p:cNvSpPr/>
          <p:nvPr/>
        </p:nvSpPr>
        <p:spPr>
          <a:xfrm>
            <a:off x="2483792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9"/>
          <p:cNvSpPr/>
          <p:nvPr/>
        </p:nvSpPr>
        <p:spPr>
          <a:xfrm>
            <a:off x="262780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0"/>
          <p:cNvSpPr/>
          <p:nvPr/>
        </p:nvSpPr>
        <p:spPr>
          <a:xfrm>
            <a:off x="2771824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1"/>
          <p:cNvSpPr/>
          <p:nvPr/>
        </p:nvSpPr>
        <p:spPr>
          <a:xfrm>
            <a:off x="262780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2"/>
          <p:cNvSpPr/>
          <p:nvPr/>
        </p:nvSpPr>
        <p:spPr>
          <a:xfrm>
            <a:off x="2915840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3"/>
          <p:cNvSpPr/>
          <p:nvPr/>
        </p:nvSpPr>
        <p:spPr>
          <a:xfrm>
            <a:off x="2555800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4"/>
          <p:cNvSpPr/>
          <p:nvPr/>
        </p:nvSpPr>
        <p:spPr>
          <a:xfrm>
            <a:off x="2239193" y="190733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5"/>
          <p:cNvSpPr/>
          <p:nvPr/>
        </p:nvSpPr>
        <p:spPr>
          <a:xfrm>
            <a:off x="2339776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6"/>
          <p:cNvSpPr/>
          <p:nvPr/>
        </p:nvSpPr>
        <p:spPr>
          <a:xfrm>
            <a:off x="2483792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7"/>
          <p:cNvSpPr/>
          <p:nvPr/>
        </p:nvSpPr>
        <p:spPr>
          <a:xfrm>
            <a:off x="2267768" y="2060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8"/>
          <p:cNvSpPr/>
          <p:nvPr/>
        </p:nvSpPr>
        <p:spPr>
          <a:xfrm>
            <a:off x="277182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9"/>
          <p:cNvSpPr/>
          <p:nvPr/>
        </p:nvSpPr>
        <p:spPr>
          <a:xfrm>
            <a:off x="2267768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50"/>
          <p:cNvSpPr/>
          <p:nvPr/>
        </p:nvSpPr>
        <p:spPr>
          <a:xfrm>
            <a:off x="233977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51"/>
          <p:cNvSpPr/>
          <p:nvPr/>
        </p:nvSpPr>
        <p:spPr>
          <a:xfrm>
            <a:off x="2771824" y="1916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52"/>
          <p:cNvSpPr/>
          <p:nvPr/>
        </p:nvSpPr>
        <p:spPr>
          <a:xfrm>
            <a:off x="2458268" y="23953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53"/>
          <p:cNvSpPr/>
          <p:nvPr/>
        </p:nvSpPr>
        <p:spPr>
          <a:xfrm>
            <a:off x="2843832" y="2276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4"/>
          <p:cNvSpPr/>
          <p:nvPr/>
        </p:nvSpPr>
        <p:spPr>
          <a:xfrm>
            <a:off x="2699816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5"/>
          <p:cNvSpPr/>
          <p:nvPr/>
        </p:nvSpPr>
        <p:spPr>
          <a:xfrm>
            <a:off x="2627808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6"/>
          <p:cNvSpPr/>
          <p:nvPr/>
        </p:nvSpPr>
        <p:spPr>
          <a:xfrm>
            <a:off x="2483792" y="2276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7"/>
          <p:cNvSpPr/>
          <p:nvPr/>
        </p:nvSpPr>
        <p:spPr>
          <a:xfrm>
            <a:off x="241178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8"/>
          <p:cNvSpPr/>
          <p:nvPr/>
        </p:nvSpPr>
        <p:spPr>
          <a:xfrm>
            <a:off x="2555800" y="213288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9"/>
          <p:cNvSpPr/>
          <p:nvPr/>
        </p:nvSpPr>
        <p:spPr>
          <a:xfrm>
            <a:off x="2627808" y="1988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61"/>
          <p:cNvSpPr/>
          <p:nvPr/>
        </p:nvSpPr>
        <p:spPr>
          <a:xfrm>
            <a:off x="2411784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Łącznik prosty ze strzałką 58"/>
          <p:cNvCxnSpPr/>
          <p:nvPr/>
        </p:nvCxnSpPr>
        <p:spPr>
          <a:xfrm>
            <a:off x="1043608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8"/>
          <p:cNvSpPr/>
          <p:nvPr/>
        </p:nvSpPr>
        <p:spPr>
          <a:xfrm>
            <a:off x="683568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8"/>
          <p:cNvSpPr/>
          <p:nvPr/>
        </p:nvSpPr>
        <p:spPr>
          <a:xfrm>
            <a:off x="5320655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17"/>
          <p:cNvSpPr/>
          <p:nvPr/>
        </p:nvSpPr>
        <p:spPr>
          <a:xfrm>
            <a:off x="4816599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18"/>
          <p:cNvSpPr/>
          <p:nvPr/>
        </p:nvSpPr>
        <p:spPr>
          <a:xfrm>
            <a:off x="5392663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24"/>
          <p:cNvSpPr/>
          <p:nvPr/>
        </p:nvSpPr>
        <p:spPr>
          <a:xfrm>
            <a:off x="5104631" y="6926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25"/>
          <p:cNvSpPr/>
          <p:nvPr/>
        </p:nvSpPr>
        <p:spPr>
          <a:xfrm>
            <a:off x="5354563" y="8748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30"/>
          <p:cNvSpPr/>
          <p:nvPr/>
        </p:nvSpPr>
        <p:spPr>
          <a:xfrm>
            <a:off x="4816599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31"/>
          <p:cNvSpPr/>
          <p:nvPr/>
        </p:nvSpPr>
        <p:spPr>
          <a:xfrm>
            <a:off x="5248647" y="7647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5"/>
          <p:cNvSpPr/>
          <p:nvPr/>
        </p:nvSpPr>
        <p:spPr>
          <a:xfrm>
            <a:off x="5320655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40"/>
          <p:cNvSpPr/>
          <p:nvPr/>
        </p:nvSpPr>
        <p:spPr>
          <a:xfrm>
            <a:off x="5138539" y="13873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41"/>
          <p:cNvSpPr/>
          <p:nvPr/>
        </p:nvSpPr>
        <p:spPr>
          <a:xfrm>
            <a:off x="5032623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42"/>
          <p:cNvSpPr/>
          <p:nvPr/>
        </p:nvSpPr>
        <p:spPr>
          <a:xfrm>
            <a:off x="5320655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43"/>
          <p:cNvSpPr/>
          <p:nvPr/>
        </p:nvSpPr>
        <p:spPr>
          <a:xfrm>
            <a:off x="4960615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44"/>
          <p:cNvSpPr/>
          <p:nvPr/>
        </p:nvSpPr>
        <p:spPr>
          <a:xfrm>
            <a:off x="4644008" y="89919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45"/>
          <p:cNvSpPr/>
          <p:nvPr/>
        </p:nvSpPr>
        <p:spPr>
          <a:xfrm>
            <a:off x="4744591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46"/>
          <p:cNvSpPr/>
          <p:nvPr/>
        </p:nvSpPr>
        <p:spPr>
          <a:xfrm>
            <a:off x="4888607" y="8367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47"/>
          <p:cNvSpPr/>
          <p:nvPr/>
        </p:nvSpPr>
        <p:spPr>
          <a:xfrm>
            <a:off x="4672583" y="105273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48"/>
          <p:cNvSpPr/>
          <p:nvPr/>
        </p:nvSpPr>
        <p:spPr>
          <a:xfrm>
            <a:off x="5176639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49"/>
          <p:cNvSpPr/>
          <p:nvPr/>
        </p:nvSpPr>
        <p:spPr>
          <a:xfrm>
            <a:off x="4672583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50"/>
          <p:cNvSpPr/>
          <p:nvPr/>
        </p:nvSpPr>
        <p:spPr>
          <a:xfrm>
            <a:off x="4744591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51"/>
          <p:cNvSpPr/>
          <p:nvPr/>
        </p:nvSpPr>
        <p:spPr>
          <a:xfrm>
            <a:off x="5176639" y="9087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52"/>
          <p:cNvSpPr/>
          <p:nvPr/>
        </p:nvSpPr>
        <p:spPr>
          <a:xfrm>
            <a:off x="4863083" y="13872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53"/>
          <p:cNvSpPr/>
          <p:nvPr/>
        </p:nvSpPr>
        <p:spPr>
          <a:xfrm>
            <a:off x="5248647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54"/>
          <p:cNvSpPr/>
          <p:nvPr/>
        </p:nvSpPr>
        <p:spPr>
          <a:xfrm>
            <a:off x="5104631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55"/>
          <p:cNvSpPr/>
          <p:nvPr/>
        </p:nvSpPr>
        <p:spPr>
          <a:xfrm>
            <a:off x="5032623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56"/>
          <p:cNvSpPr/>
          <p:nvPr/>
        </p:nvSpPr>
        <p:spPr>
          <a:xfrm>
            <a:off x="4888607" y="12687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58"/>
          <p:cNvSpPr/>
          <p:nvPr/>
        </p:nvSpPr>
        <p:spPr>
          <a:xfrm>
            <a:off x="4960615" y="11247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59"/>
          <p:cNvSpPr/>
          <p:nvPr/>
        </p:nvSpPr>
        <p:spPr>
          <a:xfrm>
            <a:off x="5032623" y="9807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61"/>
          <p:cNvSpPr/>
          <p:nvPr/>
        </p:nvSpPr>
        <p:spPr>
          <a:xfrm>
            <a:off x="4816599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6"/>
          <p:cNvSpPr/>
          <p:nvPr/>
        </p:nvSpPr>
        <p:spPr>
          <a:xfrm>
            <a:off x="471601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0"/>
          <p:cNvSpPr/>
          <p:nvPr/>
        </p:nvSpPr>
        <p:spPr>
          <a:xfrm>
            <a:off x="5508080" y="32130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6"/>
          <p:cNvSpPr/>
          <p:nvPr/>
        </p:nvSpPr>
        <p:spPr>
          <a:xfrm>
            <a:off x="5224240" y="34290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20"/>
          <p:cNvSpPr/>
          <p:nvPr/>
        </p:nvSpPr>
        <p:spPr>
          <a:xfrm>
            <a:off x="5469980" y="30435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21"/>
          <p:cNvSpPr/>
          <p:nvPr/>
        </p:nvSpPr>
        <p:spPr>
          <a:xfrm>
            <a:off x="4750941" y="29462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23"/>
          <p:cNvSpPr/>
          <p:nvPr/>
        </p:nvSpPr>
        <p:spPr>
          <a:xfrm>
            <a:off x="4848349" y="33697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4"/>
          <p:cNvSpPr/>
          <p:nvPr/>
        </p:nvSpPr>
        <p:spPr>
          <a:xfrm>
            <a:off x="5054824" y="34205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7"/>
          <p:cNvSpPr/>
          <p:nvPr/>
        </p:nvSpPr>
        <p:spPr>
          <a:xfrm>
            <a:off x="4788000" y="3285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28"/>
          <p:cNvSpPr/>
          <p:nvPr/>
        </p:nvSpPr>
        <p:spPr>
          <a:xfrm>
            <a:off x="5016748" y="32638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32"/>
          <p:cNvSpPr/>
          <p:nvPr/>
        </p:nvSpPr>
        <p:spPr>
          <a:xfrm>
            <a:off x="5393656" y="33824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33"/>
          <p:cNvSpPr/>
          <p:nvPr/>
        </p:nvSpPr>
        <p:spPr>
          <a:xfrm>
            <a:off x="4788024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36"/>
          <p:cNvSpPr/>
          <p:nvPr/>
        </p:nvSpPr>
        <p:spPr>
          <a:xfrm>
            <a:off x="4860032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37"/>
          <p:cNvSpPr/>
          <p:nvPr/>
        </p:nvSpPr>
        <p:spPr>
          <a:xfrm>
            <a:off x="4834632" y="280218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38"/>
          <p:cNvSpPr/>
          <p:nvPr/>
        </p:nvSpPr>
        <p:spPr>
          <a:xfrm>
            <a:off x="5220072" y="33570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39"/>
          <p:cNvSpPr/>
          <p:nvPr/>
        </p:nvSpPr>
        <p:spPr>
          <a:xfrm>
            <a:off x="5364088" y="32850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41"/>
          <p:cNvSpPr/>
          <p:nvPr/>
        </p:nvSpPr>
        <p:spPr>
          <a:xfrm>
            <a:off x="5364088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44"/>
          <p:cNvSpPr/>
          <p:nvPr/>
        </p:nvSpPr>
        <p:spPr>
          <a:xfrm>
            <a:off x="4975473" y="26994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45"/>
          <p:cNvSpPr/>
          <p:nvPr/>
        </p:nvSpPr>
        <p:spPr>
          <a:xfrm>
            <a:off x="5076056" y="26369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46"/>
          <p:cNvSpPr/>
          <p:nvPr/>
        </p:nvSpPr>
        <p:spPr>
          <a:xfrm>
            <a:off x="5258172" y="26750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47"/>
          <p:cNvSpPr/>
          <p:nvPr/>
        </p:nvSpPr>
        <p:spPr>
          <a:xfrm>
            <a:off x="5004048" y="28529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49"/>
          <p:cNvSpPr/>
          <p:nvPr/>
        </p:nvSpPr>
        <p:spPr>
          <a:xfrm>
            <a:off x="5004048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50"/>
          <p:cNvSpPr/>
          <p:nvPr/>
        </p:nvSpPr>
        <p:spPr>
          <a:xfrm>
            <a:off x="507605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52"/>
          <p:cNvSpPr/>
          <p:nvPr/>
        </p:nvSpPr>
        <p:spPr>
          <a:xfrm>
            <a:off x="5194548" y="31875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5"/>
          <p:cNvSpPr/>
          <p:nvPr/>
        </p:nvSpPr>
        <p:spPr>
          <a:xfrm>
            <a:off x="5486872" y="28995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56"/>
          <p:cNvSpPr/>
          <p:nvPr/>
        </p:nvSpPr>
        <p:spPr>
          <a:xfrm>
            <a:off x="5220072" y="30690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57"/>
          <p:cNvSpPr/>
          <p:nvPr/>
        </p:nvSpPr>
        <p:spPr>
          <a:xfrm>
            <a:off x="5148064" y="292499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58"/>
          <p:cNvSpPr/>
          <p:nvPr/>
        </p:nvSpPr>
        <p:spPr>
          <a:xfrm>
            <a:off x="5292080" y="292499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59"/>
          <p:cNvSpPr/>
          <p:nvPr/>
        </p:nvSpPr>
        <p:spPr>
          <a:xfrm>
            <a:off x="5364088" y="278097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61"/>
          <p:cNvSpPr/>
          <p:nvPr/>
        </p:nvSpPr>
        <p:spPr>
          <a:xfrm>
            <a:off x="5148064" y="27809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8"/>
          <p:cNvSpPr/>
          <p:nvPr/>
        </p:nvSpPr>
        <p:spPr>
          <a:xfrm>
            <a:off x="5796136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8"/>
          <p:cNvSpPr/>
          <p:nvPr/>
        </p:nvSpPr>
        <p:spPr>
          <a:xfrm>
            <a:off x="3707928" y="4766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8"/>
          <p:cNvSpPr/>
          <p:nvPr/>
        </p:nvSpPr>
        <p:spPr>
          <a:xfrm>
            <a:off x="3707904" y="3501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6"/>
          <p:cNvSpPr/>
          <p:nvPr/>
        </p:nvSpPr>
        <p:spPr>
          <a:xfrm>
            <a:off x="709230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8"/>
          <p:cNvSpPr/>
          <p:nvPr/>
        </p:nvSpPr>
        <p:spPr>
          <a:xfrm>
            <a:off x="8172424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9"/>
          <p:cNvSpPr/>
          <p:nvPr/>
        </p:nvSpPr>
        <p:spPr>
          <a:xfrm>
            <a:off x="8028408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0"/>
          <p:cNvSpPr/>
          <p:nvPr/>
        </p:nvSpPr>
        <p:spPr>
          <a:xfrm>
            <a:off x="7452344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2"/>
          <p:cNvSpPr/>
          <p:nvPr/>
        </p:nvSpPr>
        <p:spPr>
          <a:xfrm>
            <a:off x="7236320" y="17728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6"/>
          <p:cNvSpPr/>
          <p:nvPr/>
        </p:nvSpPr>
        <p:spPr>
          <a:xfrm>
            <a:off x="7308328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7"/>
          <p:cNvSpPr/>
          <p:nvPr/>
        </p:nvSpPr>
        <p:spPr>
          <a:xfrm>
            <a:off x="7812384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"/>
          <p:cNvSpPr/>
          <p:nvPr/>
        </p:nvSpPr>
        <p:spPr>
          <a:xfrm>
            <a:off x="8172424" y="20269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9"/>
          <p:cNvSpPr/>
          <p:nvPr/>
        </p:nvSpPr>
        <p:spPr>
          <a:xfrm>
            <a:off x="7884392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20"/>
          <p:cNvSpPr/>
          <p:nvPr/>
        </p:nvSpPr>
        <p:spPr>
          <a:xfrm>
            <a:off x="7668368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21"/>
          <p:cNvSpPr/>
          <p:nvPr/>
        </p:nvSpPr>
        <p:spPr>
          <a:xfrm>
            <a:off x="7063729" y="21667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22"/>
          <p:cNvSpPr/>
          <p:nvPr/>
        </p:nvSpPr>
        <p:spPr>
          <a:xfrm>
            <a:off x="8100416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23"/>
          <p:cNvSpPr/>
          <p:nvPr/>
        </p:nvSpPr>
        <p:spPr>
          <a:xfrm>
            <a:off x="7173837" y="250242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24"/>
          <p:cNvSpPr/>
          <p:nvPr/>
        </p:nvSpPr>
        <p:spPr>
          <a:xfrm>
            <a:off x="7812384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25"/>
          <p:cNvSpPr/>
          <p:nvPr/>
        </p:nvSpPr>
        <p:spPr>
          <a:xfrm>
            <a:off x="8100416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26"/>
          <p:cNvSpPr/>
          <p:nvPr/>
        </p:nvSpPr>
        <p:spPr>
          <a:xfrm>
            <a:off x="7380336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27"/>
          <p:cNvSpPr/>
          <p:nvPr/>
        </p:nvSpPr>
        <p:spPr>
          <a:xfrm>
            <a:off x="7092304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4"/>
          <p:cNvSpPr/>
          <p:nvPr/>
        </p:nvSpPr>
        <p:spPr>
          <a:xfrm>
            <a:off x="7452344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7"/>
          <p:cNvSpPr/>
          <p:nvPr/>
        </p:nvSpPr>
        <p:spPr>
          <a:xfrm>
            <a:off x="7308328" y="2492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28"/>
          <p:cNvSpPr/>
          <p:nvPr/>
        </p:nvSpPr>
        <p:spPr>
          <a:xfrm>
            <a:off x="738033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29"/>
          <p:cNvSpPr/>
          <p:nvPr/>
        </p:nvSpPr>
        <p:spPr>
          <a:xfrm>
            <a:off x="7164312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30"/>
          <p:cNvSpPr/>
          <p:nvPr/>
        </p:nvSpPr>
        <p:spPr>
          <a:xfrm>
            <a:off x="7524352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31"/>
          <p:cNvSpPr/>
          <p:nvPr/>
        </p:nvSpPr>
        <p:spPr>
          <a:xfrm>
            <a:off x="7956400" y="17728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32"/>
          <p:cNvSpPr/>
          <p:nvPr/>
        </p:nvSpPr>
        <p:spPr>
          <a:xfrm>
            <a:off x="7596360" y="2708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33"/>
          <p:cNvSpPr/>
          <p:nvPr/>
        </p:nvSpPr>
        <p:spPr>
          <a:xfrm>
            <a:off x="7164312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34"/>
          <p:cNvSpPr/>
          <p:nvPr/>
        </p:nvSpPr>
        <p:spPr>
          <a:xfrm>
            <a:off x="810041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35"/>
          <p:cNvSpPr/>
          <p:nvPr/>
        </p:nvSpPr>
        <p:spPr>
          <a:xfrm>
            <a:off x="8028408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36"/>
          <p:cNvSpPr/>
          <p:nvPr/>
        </p:nvSpPr>
        <p:spPr>
          <a:xfrm>
            <a:off x="7236320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37"/>
          <p:cNvSpPr/>
          <p:nvPr/>
        </p:nvSpPr>
        <p:spPr>
          <a:xfrm>
            <a:off x="7236320" y="2060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38"/>
          <p:cNvSpPr/>
          <p:nvPr/>
        </p:nvSpPr>
        <p:spPr>
          <a:xfrm>
            <a:off x="7596360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39"/>
          <p:cNvSpPr/>
          <p:nvPr/>
        </p:nvSpPr>
        <p:spPr>
          <a:xfrm>
            <a:off x="774037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40"/>
          <p:cNvSpPr/>
          <p:nvPr/>
        </p:nvSpPr>
        <p:spPr>
          <a:xfrm>
            <a:off x="7884392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41"/>
          <p:cNvSpPr/>
          <p:nvPr/>
        </p:nvSpPr>
        <p:spPr>
          <a:xfrm>
            <a:off x="774037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42"/>
          <p:cNvSpPr/>
          <p:nvPr/>
        </p:nvSpPr>
        <p:spPr>
          <a:xfrm>
            <a:off x="8028408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43"/>
          <p:cNvSpPr/>
          <p:nvPr/>
        </p:nvSpPr>
        <p:spPr>
          <a:xfrm>
            <a:off x="7668368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44"/>
          <p:cNvSpPr/>
          <p:nvPr/>
        </p:nvSpPr>
        <p:spPr>
          <a:xfrm>
            <a:off x="7351761" y="1907307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45"/>
          <p:cNvSpPr/>
          <p:nvPr/>
        </p:nvSpPr>
        <p:spPr>
          <a:xfrm>
            <a:off x="7452344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46"/>
          <p:cNvSpPr/>
          <p:nvPr/>
        </p:nvSpPr>
        <p:spPr>
          <a:xfrm>
            <a:off x="7596360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47"/>
          <p:cNvSpPr/>
          <p:nvPr/>
        </p:nvSpPr>
        <p:spPr>
          <a:xfrm>
            <a:off x="7380336" y="2060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48"/>
          <p:cNvSpPr/>
          <p:nvPr/>
        </p:nvSpPr>
        <p:spPr>
          <a:xfrm>
            <a:off x="788439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49"/>
          <p:cNvSpPr/>
          <p:nvPr/>
        </p:nvSpPr>
        <p:spPr>
          <a:xfrm>
            <a:off x="7380336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50"/>
          <p:cNvSpPr/>
          <p:nvPr/>
        </p:nvSpPr>
        <p:spPr>
          <a:xfrm>
            <a:off x="745234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51"/>
          <p:cNvSpPr/>
          <p:nvPr/>
        </p:nvSpPr>
        <p:spPr>
          <a:xfrm>
            <a:off x="7884392" y="1916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52"/>
          <p:cNvSpPr/>
          <p:nvPr/>
        </p:nvSpPr>
        <p:spPr>
          <a:xfrm>
            <a:off x="7570836" y="23953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53"/>
          <p:cNvSpPr/>
          <p:nvPr/>
        </p:nvSpPr>
        <p:spPr>
          <a:xfrm>
            <a:off x="7956400" y="2276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54"/>
          <p:cNvSpPr/>
          <p:nvPr/>
        </p:nvSpPr>
        <p:spPr>
          <a:xfrm>
            <a:off x="7812384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55"/>
          <p:cNvSpPr/>
          <p:nvPr/>
        </p:nvSpPr>
        <p:spPr>
          <a:xfrm>
            <a:off x="7740376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56"/>
          <p:cNvSpPr/>
          <p:nvPr/>
        </p:nvSpPr>
        <p:spPr>
          <a:xfrm>
            <a:off x="7596360" y="2276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57"/>
          <p:cNvSpPr/>
          <p:nvPr/>
        </p:nvSpPr>
        <p:spPr>
          <a:xfrm>
            <a:off x="752435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8"/>
          <p:cNvSpPr/>
          <p:nvPr/>
        </p:nvSpPr>
        <p:spPr>
          <a:xfrm>
            <a:off x="7668368" y="2132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59"/>
          <p:cNvSpPr/>
          <p:nvPr/>
        </p:nvSpPr>
        <p:spPr>
          <a:xfrm>
            <a:off x="7740376" y="1988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61"/>
          <p:cNvSpPr/>
          <p:nvPr/>
        </p:nvSpPr>
        <p:spPr>
          <a:xfrm>
            <a:off x="7524352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Łącznik prosty ze strzałką 58"/>
          <p:cNvCxnSpPr/>
          <p:nvPr/>
        </p:nvCxnSpPr>
        <p:spPr>
          <a:xfrm flipV="1">
            <a:off x="3131840" y="836712"/>
            <a:ext cx="57606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Łącznik prosty ze strzałką 58"/>
          <p:cNvCxnSpPr/>
          <p:nvPr/>
        </p:nvCxnSpPr>
        <p:spPr>
          <a:xfrm flipV="1">
            <a:off x="3491880" y="1484784"/>
            <a:ext cx="864096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Łącznik prosty ze strzałką 58"/>
          <p:cNvCxnSpPr/>
          <p:nvPr/>
        </p:nvCxnSpPr>
        <p:spPr>
          <a:xfrm>
            <a:off x="3644280" y="2213248"/>
            <a:ext cx="2007840" cy="6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Łącznik prosty ze strzałką 58"/>
          <p:cNvCxnSpPr/>
          <p:nvPr/>
        </p:nvCxnSpPr>
        <p:spPr>
          <a:xfrm>
            <a:off x="3491880" y="2708920"/>
            <a:ext cx="93610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 prosty ze strzałką 58"/>
          <p:cNvCxnSpPr/>
          <p:nvPr/>
        </p:nvCxnSpPr>
        <p:spPr>
          <a:xfrm>
            <a:off x="3203848" y="3068960"/>
            <a:ext cx="43204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ze strzałką 58"/>
          <p:cNvCxnSpPr/>
          <p:nvPr/>
        </p:nvCxnSpPr>
        <p:spPr>
          <a:xfrm>
            <a:off x="6228184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pole tekstowe 246"/>
          <p:cNvSpPr txBox="1"/>
          <p:nvPr/>
        </p:nvSpPr>
        <p:spPr>
          <a:xfrm>
            <a:off x="3059832" y="7656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8" name="pole tekstowe 247"/>
          <p:cNvSpPr txBox="1"/>
          <p:nvPr/>
        </p:nvSpPr>
        <p:spPr>
          <a:xfrm>
            <a:off x="-108520" y="173274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9" name="pole tekstowe 248"/>
          <p:cNvSpPr txBox="1"/>
          <p:nvPr/>
        </p:nvSpPr>
        <p:spPr>
          <a:xfrm>
            <a:off x="5088756" y="17601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0" name="pole tekstowe 249"/>
          <p:cNvSpPr txBox="1"/>
          <p:nvPr/>
        </p:nvSpPr>
        <p:spPr>
          <a:xfrm>
            <a:off x="2987824" y="37890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1" name="pole tekstowe 250"/>
          <p:cNvSpPr txBox="1"/>
          <p:nvPr/>
        </p:nvSpPr>
        <p:spPr>
          <a:xfrm>
            <a:off x="5004048" y="365721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produkt rozszczepienia</a:t>
            </a:r>
            <a:endParaRPr lang="pl-PL" sz="2000" dirty="0"/>
          </a:p>
        </p:txBody>
      </p:sp>
      <p:sp>
        <p:nvSpPr>
          <p:cNvPr id="252" name="pole tekstowe 251"/>
          <p:cNvSpPr txBox="1"/>
          <p:nvPr/>
        </p:nvSpPr>
        <p:spPr>
          <a:xfrm>
            <a:off x="5004048" y="-2738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produkt rozszczepienia</a:t>
            </a:r>
            <a:endParaRPr lang="pl-PL" sz="2000" dirty="0"/>
          </a:p>
        </p:txBody>
      </p:sp>
      <p:sp>
        <p:nvSpPr>
          <p:cNvPr id="253" name="pole tekstowe 252"/>
          <p:cNvSpPr txBox="1"/>
          <p:nvPr/>
        </p:nvSpPr>
        <p:spPr>
          <a:xfrm>
            <a:off x="899592" y="2780928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  <p:sp>
        <p:nvSpPr>
          <p:cNvPr id="254" name="pole tekstowe 253"/>
          <p:cNvSpPr txBox="1"/>
          <p:nvPr/>
        </p:nvSpPr>
        <p:spPr>
          <a:xfrm>
            <a:off x="7092280" y="685145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/>
        </p:nvSpPr>
        <p:spPr>
          <a:xfrm>
            <a:off x="3743400" y="404664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zaokrąglony 3"/>
          <p:cNvSpPr/>
          <p:nvPr/>
        </p:nvSpPr>
        <p:spPr>
          <a:xfrm>
            <a:off x="2303240" y="44624"/>
            <a:ext cx="1512168" cy="2664296"/>
          </a:xfrm>
          <a:prstGeom prst="roundRect">
            <a:avLst>
              <a:gd name="adj" fmla="val 4277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819600" y="1844824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599780" y="993428"/>
            <a:ext cx="93610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3946724" y="551744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3887416" y="1988840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Łuk 13"/>
          <p:cNvSpPr/>
          <p:nvPr/>
        </p:nvSpPr>
        <p:spPr>
          <a:xfrm rot="16200000">
            <a:off x="3023320" y="476672"/>
            <a:ext cx="720080" cy="864096"/>
          </a:xfrm>
          <a:prstGeom prst="arc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Łuk 14"/>
          <p:cNvSpPr/>
          <p:nvPr/>
        </p:nvSpPr>
        <p:spPr>
          <a:xfrm rot="16200000">
            <a:off x="3311352" y="1196752"/>
            <a:ext cx="576064" cy="1152128"/>
          </a:xfrm>
          <a:prstGeom prst="arc">
            <a:avLst>
              <a:gd name="adj1" fmla="val 10803197"/>
              <a:gd name="adj2" fmla="val 15871558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215008" y="980728"/>
            <a:ext cx="129614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359024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655564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943596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231628" y="476672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/>
          <p:cNvCxnSpPr/>
          <p:nvPr/>
        </p:nvCxnSpPr>
        <p:spPr>
          <a:xfrm flipV="1">
            <a:off x="1295128" y="101032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1007096" y="1001936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V="1">
            <a:off x="731764" y="100612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V="1">
            <a:off x="431032" y="100612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4"/>
          <p:cNvSpPr txBox="1"/>
          <p:nvPr/>
        </p:nvSpPr>
        <p:spPr>
          <a:xfrm>
            <a:off x="70992" y="-27384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27" name="TextBox 34"/>
          <p:cNvSpPr txBox="1"/>
          <p:nvPr/>
        </p:nvSpPr>
        <p:spPr>
          <a:xfrm>
            <a:off x="2027908" y="-27384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B</a:t>
            </a:r>
            <a:endParaRPr lang="en-US" sz="2000" b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295128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cxnSp>
        <p:nvCxnSpPr>
          <p:cNvPr id="30" name="Łącznik prosty ze strzałką 29"/>
          <p:cNvCxnSpPr>
            <a:stCxn id="29" idx="0"/>
          </p:cNvCxnSpPr>
          <p:nvPr/>
        </p:nvCxnSpPr>
        <p:spPr>
          <a:xfrm flipV="1">
            <a:off x="1871192" y="1844824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9" idx="0"/>
          </p:cNvCxnSpPr>
          <p:nvPr/>
        </p:nvCxnSpPr>
        <p:spPr>
          <a:xfrm flipH="1" flipV="1">
            <a:off x="1511152" y="1844824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-108520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kanały</a:t>
            </a:r>
            <a:endParaRPr lang="pl-PL" sz="14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345536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</a:t>
            </a:r>
            <a:endParaRPr lang="pl-PL" sz="1400" dirty="0"/>
          </a:p>
        </p:txBody>
      </p:sp>
      <p:cxnSp>
        <p:nvCxnSpPr>
          <p:cNvPr id="39" name="Łącznik prosty ze strzałką 38"/>
          <p:cNvCxnSpPr>
            <a:stCxn id="37" idx="0"/>
            <a:endCxn id="17" idx="2"/>
          </p:cNvCxnSpPr>
          <p:nvPr/>
        </p:nvCxnSpPr>
        <p:spPr>
          <a:xfrm flipH="1" flipV="1">
            <a:off x="431032" y="2204864"/>
            <a:ext cx="3651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37" idx="0"/>
            <a:endCxn id="18" idx="2"/>
          </p:cNvCxnSpPr>
          <p:nvPr/>
        </p:nvCxnSpPr>
        <p:spPr>
          <a:xfrm flipV="1">
            <a:off x="467544" y="2204864"/>
            <a:ext cx="2600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37" idx="0"/>
            <a:endCxn id="19" idx="2"/>
          </p:cNvCxnSpPr>
          <p:nvPr/>
        </p:nvCxnSpPr>
        <p:spPr>
          <a:xfrm flipV="1">
            <a:off x="467544" y="2204864"/>
            <a:ext cx="54806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37" idx="0"/>
            <a:endCxn id="20" idx="2"/>
          </p:cNvCxnSpPr>
          <p:nvPr/>
        </p:nvCxnSpPr>
        <p:spPr>
          <a:xfrm flipV="1">
            <a:off x="467544" y="2204864"/>
            <a:ext cx="83609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38" idx="0"/>
          </p:cNvCxnSpPr>
          <p:nvPr/>
        </p:nvCxnSpPr>
        <p:spPr>
          <a:xfrm flipH="1" flipV="1">
            <a:off x="3599384" y="2636912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12"/>
          <p:cNvGrpSpPr>
            <a:grpSpLocks/>
          </p:cNvGrpSpPr>
          <p:nvPr/>
        </p:nvGrpSpPr>
        <p:grpSpPr bwMode="auto">
          <a:xfrm>
            <a:off x="0" y="0"/>
            <a:ext cx="5762625" cy="2368550"/>
            <a:chOff x="0" y="0"/>
            <a:chExt cx="57626" cy="23689"/>
          </a:xfrm>
        </p:grpSpPr>
        <p:grpSp>
          <p:nvGrpSpPr>
            <p:cNvPr id="44" name="Grupa 44"/>
            <p:cNvGrpSpPr>
              <a:grpSpLocks/>
            </p:cNvGrpSpPr>
            <p:nvPr/>
          </p:nvGrpSpPr>
          <p:grpSpPr bwMode="auto">
            <a:xfrm>
              <a:off x="0" y="385"/>
              <a:ext cx="57626" cy="23304"/>
              <a:chOff x="0" y="385"/>
              <a:chExt cx="57626" cy="23304"/>
            </a:xfrm>
          </p:grpSpPr>
          <p:pic>
            <p:nvPicPr>
              <p:cNvPr id="45" name="Obraz 4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9239"/>
              <a:stretch>
                <a:fillRect/>
              </a:stretch>
            </p:blipFill>
            <p:spPr bwMode="auto">
              <a:xfrm>
                <a:off x="0" y="385"/>
                <a:ext cx="57626" cy="20315"/>
              </a:xfrm>
              <a:prstGeom prst="rect">
                <a:avLst/>
              </a:prstGeom>
              <a:noFill/>
            </p:spPr>
          </p:pic>
          <p:sp>
            <p:nvSpPr>
              <p:cNvPr id="46" name="Pole tekstowe 1"/>
              <p:cNvSpPr txBox="1">
                <a:spLocks noChangeArrowheads="1"/>
              </p:cNvSpPr>
              <p:nvPr/>
            </p:nvSpPr>
            <p:spPr bwMode="auto">
              <a:xfrm>
                <a:off x="47212" y="3274"/>
                <a:ext cx="10366" cy="2604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Ilość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7" name="Pole tekstowe 2"/>
              <p:cNvSpPr txBox="1">
                <a:spLocks noChangeArrowheads="1"/>
              </p:cNvSpPr>
              <p:nvPr/>
            </p:nvSpPr>
            <p:spPr bwMode="auto">
              <a:xfrm>
                <a:off x="33353" y="21086"/>
                <a:ext cx="10366" cy="260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Liczba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8" name="Pole tekstowe 6"/>
              <p:cNvSpPr txBox="1">
                <a:spLocks noChangeArrowheads="1"/>
              </p:cNvSpPr>
              <p:nvPr/>
            </p:nvSpPr>
            <p:spPr bwMode="auto">
              <a:xfrm>
                <a:off x="1968" y="3242"/>
                <a:ext cx="5350" cy="1638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PHWR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GCR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LWGR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0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FBR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49" name="Pole tekstowe 5"/>
              <p:cNvSpPr txBox="1">
                <a:spLocks noChangeArrowheads="1"/>
              </p:cNvSpPr>
              <p:nvPr/>
            </p:nvSpPr>
            <p:spPr bwMode="auto">
              <a:xfrm>
                <a:off x="225" y="639"/>
                <a:ext cx="10367" cy="260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Typ reaktora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50" name="Pole tekstowe 10"/>
            <p:cNvSpPr txBox="1">
              <a:spLocks noChangeArrowheads="1"/>
            </p:cNvSpPr>
            <p:nvPr/>
          </p:nvSpPr>
          <p:spPr bwMode="auto">
            <a:xfrm>
              <a:off x="15021" y="0"/>
              <a:ext cx="27762" cy="26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funkcjonujących na świecie: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a 16"/>
          <p:cNvGrpSpPr>
            <a:grpSpLocks/>
          </p:cNvGrpSpPr>
          <p:nvPr/>
        </p:nvGrpSpPr>
        <p:grpSpPr bwMode="auto">
          <a:xfrm>
            <a:off x="107504" y="44624"/>
            <a:ext cx="5113337" cy="3709988"/>
            <a:chOff x="0" y="0"/>
            <a:chExt cx="51141" cy="37098"/>
          </a:xfrm>
        </p:grpSpPr>
        <p:pic>
          <p:nvPicPr>
            <p:cNvPr id="52" name="Obraz 52"/>
            <p:cNvPicPr>
              <a:picLocks noChangeAspect="1" noChangeArrowheads="1"/>
            </p:cNvPicPr>
            <p:nvPr/>
          </p:nvPicPr>
          <p:blipFill>
            <a:blip r:embed="rId2" cstate="print"/>
            <a:srcRect l="30956" t="6821" r="25789" b="6313"/>
            <a:stretch>
              <a:fillRect/>
            </a:stretch>
          </p:blipFill>
          <p:spPr bwMode="auto">
            <a:xfrm rot="-5400000">
              <a:off x="11585" y="-8982"/>
              <a:ext cx="24956" cy="48125"/>
            </a:xfrm>
            <a:prstGeom prst="rect">
              <a:avLst/>
            </a:prstGeom>
            <a:noFill/>
          </p:spPr>
        </p:pic>
        <p:sp>
          <p:nvSpPr>
            <p:cNvPr id="53" name="Pole tekstowe 11"/>
            <p:cNvSpPr txBox="1">
              <a:spLocks noChangeArrowheads="1"/>
            </p:cNvSpPr>
            <p:nvPr/>
          </p:nvSpPr>
          <p:spPr bwMode="auto">
            <a:xfrm rot="-5400000">
              <a:off x="44656" y="12570"/>
              <a:ext cx="10366" cy="260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Liczba reaktorów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4" name="Pole tekstowe 12"/>
            <p:cNvSpPr txBox="1">
              <a:spLocks noChangeArrowheads="1"/>
            </p:cNvSpPr>
            <p:nvPr/>
          </p:nvSpPr>
          <p:spPr bwMode="auto">
            <a:xfrm>
              <a:off x="14382" y="0"/>
              <a:ext cx="20527" cy="260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na świecie 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55" name="Pole tekstowe 13"/>
            <p:cNvSpPr txBox="1">
              <a:spLocks noChangeArrowheads="1"/>
            </p:cNvSpPr>
            <p:nvPr/>
          </p:nvSpPr>
          <p:spPr bwMode="auto">
            <a:xfrm rot="-5400000">
              <a:off x="18684" y="8229"/>
              <a:ext cx="10367" cy="47371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USA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Francja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Japonia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Rosja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Chiny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Korea Płd.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Indie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Kanada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Wielka Brytania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Ukraina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Szwecja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Niemcy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Belgia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Hiszpania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Czechy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Szwajcaria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Finlandia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Węgry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Słowacja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Argentyna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Pakistan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Brazylia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Bułgaria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Meksyk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Rumunia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RPA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Armenia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Irak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Holandia</a:t>
              </a:r>
              <a:b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</a:b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Słowenia</a:t>
              </a: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rcRect t="12362"/>
          <a:stretch/>
        </p:blipFill>
        <p:spPr bwMode="auto">
          <a:xfrm>
            <a:off x="1588" y="0"/>
            <a:ext cx="4718013" cy="2755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  <p:grpSp>
        <p:nvGrpSpPr>
          <p:cNvPr id="3074" name="Grupa 17"/>
          <p:cNvGrpSpPr>
            <a:grpSpLocks/>
          </p:cNvGrpSpPr>
          <p:nvPr/>
        </p:nvGrpSpPr>
        <p:grpSpPr bwMode="auto">
          <a:xfrm>
            <a:off x="4794230" y="404664"/>
            <a:ext cx="1100282" cy="1944742"/>
            <a:chOff x="62" y="0"/>
            <a:chExt cx="10993" cy="19449"/>
          </a:xfrm>
        </p:grpSpPr>
        <p:sp>
          <p:nvSpPr>
            <p:cNvPr id="36" name="Elipsa 36"/>
            <p:cNvSpPr>
              <a:spLocks noChangeArrowheads="1"/>
            </p:cNvSpPr>
            <p:nvPr/>
          </p:nvSpPr>
          <p:spPr bwMode="auto">
            <a:xfrm>
              <a:off x="62" y="574"/>
              <a:ext cx="1466" cy="1467"/>
            </a:xfrm>
            <a:prstGeom prst="ellipse">
              <a:avLst/>
            </a:prstGeom>
            <a:solidFill>
              <a:srgbClr val="99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7" name="Elipsa 37"/>
            <p:cNvSpPr>
              <a:spLocks noChangeArrowheads="1"/>
            </p:cNvSpPr>
            <p:nvPr/>
          </p:nvSpPr>
          <p:spPr bwMode="auto">
            <a:xfrm>
              <a:off x="137" y="4168"/>
              <a:ext cx="1467" cy="1467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8" name="Prostokąt 38"/>
            <p:cNvSpPr>
              <a:spLocks noChangeArrowheads="1"/>
            </p:cNvSpPr>
            <p:nvPr/>
          </p:nvSpPr>
          <p:spPr bwMode="auto">
            <a:xfrm>
              <a:off x="2280" y="0"/>
              <a:ext cx="6699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funkcjonuje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Prostokąt 39"/>
            <p:cNvSpPr>
              <a:spLocks noChangeArrowheads="1"/>
            </p:cNvSpPr>
            <p:nvPr/>
          </p:nvSpPr>
          <p:spPr bwMode="auto">
            <a:xfrm>
              <a:off x="2280" y="12870"/>
              <a:ext cx="6641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planowanie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Prostokąt 40"/>
            <p:cNvSpPr>
              <a:spLocks noChangeArrowheads="1"/>
            </p:cNvSpPr>
            <p:nvPr/>
          </p:nvSpPr>
          <p:spPr bwMode="auto">
            <a:xfrm>
              <a:off x="2280" y="17296"/>
              <a:ext cx="6419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nie pracuje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Prostokąt 41"/>
            <p:cNvSpPr>
              <a:spLocks noChangeArrowheads="1"/>
            </p:cNvSpPr>
            <p:nvPr/>
          </p:nvSpPr>
          <p:spPr bwMode="auto">
            <a:xfrm>
              <a:off x="2280" y="8413"/>
              <a:ext cx="7321" cy="2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trwa budowa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Prostokąt 42"/>
            <p:cNvSpPr>
              <a:spLocks noChangeArrowheads="1"/>
            </p:cNvSpPr>
            <p:nvPr/>
          </p:nvSpPr>
          <p:spPr bwMode="auto">
            <a:xfrm>
              <a:off x="2280" y="3549"/>
              <a:ext cx="8775" cy="2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wyłączona</a:t>
              </a:r>
              <a:b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</a:br>
              <a:r>
                <a:rPr kumimoji="0" lang="pl-PL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z eksploatacji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86" name="Picture 14" descr="X:\AGH\Publications &amp; Posters &amp; Workshop\PGE artykuł\PGE-GEN234\Znacznik_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3424" y="1688108"/>
            <a:ext cx="164592" cy="266117"/>
          </a:xfrm>
          <a:prstGeom prst="rect">
            <a:avLst/>
          </a:prstGeom>
          <a:noFill/>
        </p:spPr>
      </p:pic>
      <p:pic>
        <p:nvPicPr>
          <p:cNvPr id="3087" name="Picture 15" descr="X:\AGH\Publications &amp; Posters &amp; Workshop\PGE artykuł\PGE-GEN234\Znacznik_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6756" y="1243360"/>
            <a:ext cx="164592" cy="266524"/>
          </a:xfrm>
          <a:prstGeom prst="rect">
            <a:avLst/>
          </a:prstGeom>
          <a:noFill/>
        </p:spPr>
      </p:pic>
      <p:pic>
        <p:nvPicPr>
          <p:cNvPr id="3088" name="Picture 16" descr="X:\AGH\Publications &amp; Posters &amp; Workshop\PGE artykuł\PGE-GEN234\Znacznik_0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3424" y="2120156"/>
            <a:ext cx="164592" cy="266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5597796" cy="32102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a 11"/>
          <p:cNvGrpSpPr>
            <a:grpSpLocks/>
          </p:cNvGrpSpPr>
          <p:nvPr/>
        </p:nvGrpSpPr>
        <p:grpSpPr bwMode="auto">
          <a:xfrm>
            <a:off x="0" y="0"/>
            <a:ext cx="5624513" cy="2446337"/>
            <a:chOff x="0" y="0"/>
            <a:chExt cx="56238" cy="24458"/>
          </a:xfrm>
        </p:grpSpPr>
        <p:grpSp>
          <p:nvGrpSpPr>
            <p:cNvPr id="57" name="Grupa 57"/>
            <p:cNvGrpSpPr>
              <a:grpSpLocks/>
            </p:cNvGrpSpPr>
            <p:nvPr/>
          </p:nvGrpSpPr>
          <p:grpSpPr bwMode="auto">
            <a:xfrm>
              <a:off x="0" y="1301"/>
              <a:ext cx="56238" cy="23157"/>
              <a:chOff x="0" y="1301"/>
              <a:chExt cx="56238" cy="23156"/>
            </a:xfrm>
          </p:grpSpPr>
          <p:pic>
            <p:nvPicPr>
              <p:cNvPr id="58" name="Obraz 58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6763" t="10339" r="18793" b="8754"/>
              <a:stretch>
                <a:fillRect/>
              </a:stretch>
            </p:blipFill>
            <p:spPr bwMode="auto">
              <a:xfrm>
                <a:off x="3764" y="3436"/>
                <a:ext cx="42862" cy="18860"/>
              </a:xfrm>
              <a:prstGeom prst="rect">
                <a:avLst/>
              </a:prstGeom>
              <a:noFill/>
            </p:spPr>
          </p:pic>
          <p:sp>
            <p:nvSpPr>
              <p:cNvPr id="59" name="Pole tekstowe 15"/>
              <p:cNvSpPr txBox="1">
                <a:spLocks noChangeArrowheads="1"/>
              </p:cNvSpPr>
              <p:nvPr/>
            </p:nvSpPr>
            <p:spPr bwMode="auto">
              <a:xfrm>
                <a:off x="45872" y="4187"/>
                <a:ext cx="10366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Ilość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0" name="Pole tekstowe 16"/>
              <p:cNvSpPr txBox="1">
                <a:spLocks noChangeArrowheads="1"/>
              </p:cNvSpPr>
              <p:nvPr/>
            </p:nvSpPr>
            <p:spPr bwMode="auto">
              <a:xfrm>
                <a:off x="0" y="1301"/>
                <a:ext cx="10366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Typ reaktora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1" name="Text Box 7"/>
              <p:cNvSpPr txBox="1">
                <a:spLocks noChangeArrowheads="1"/>
              </p:cNvSpPr>
              <p:nvPr/>
            </p:nvSpPr>
            <p:spPr bwMode="auto">
              <a:xfrm>
                <a:off x="32902" y="21854"/>
                <a:ext cx="10367" cy="2604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9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Liczba reaktorów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sp>
            <p:nvSpPr>
              <p:cNvPr id="62" name="Pole tekstowe 18"/>
              <p:cNvSpPr txBox="1">
                <a:spLocks noChangeArrowheads="1"/>
              </p:cNvSpPr>
              <p:nvPr/>
            </p:nvSpPr>
            <p:spPr bwMode="auto">
              <a:xfrm>
                <a:off x="2511" y="3905"/>
                <a:ext cx="5095" cy="17923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4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BWR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PHWR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FBR</a:t>
                </a:r>
                <a:b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/>
                </a:r>
                <a:br>
                  <a:rPr kumimoji="0" lang="pl-PL" sz="15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</a:br>
                <a:r>
                  <a:rPr kumimoji="0" lang="pl-PL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itchFamily="34" charset="0"/>
                  </a:rPr>
                  <a:t>HTGR</a:t>
                </a:r>
                <a:endParaRPr kumimoji="0" lang="pl-PL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</p:grpSp>
        <p:sp>
          <p:nvSpPr>
            <p:cNvPr id="63" name="Pole tekstowe 10"/>
            <p:cNvSpPr txBox="1">
              <a:spLocks noChangeArrowheads="1"/>
            </p:cNvSpPr>
            <p:nvPr/>
          </p:nvSpPr>
          <p:spPr bwMode="auto">
            <a:xfrm>
              <a:off x="11314" y="0"/>
              <a:ext cx="27762" cy="2603"/>
            </a:xfrm>
            <a:prstGeom prst="rect">
              <a:avLst/>
            </a:prstGeom>
            <a:solidFill>
              <a:srgbClr val="FFFFFF"/>
            </a:soli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pl-PL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cs typeface="Arial" pitchFamily="34" charset="0"/>
                </a:rPr>
                <a:t>Ilość reaktorów funkcjonujących na świecie: 443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32184" y="56000"/>
          <a:ext cx="6096000" cy="32289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0122"/>
                <a:gridCol w="855878"/>
                <a:gridCol w="952195"/>
                <a:gridCol w="1139952"/>
                <a:gridCol w="1717853"/>
              </a:tblGrid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Model reaktora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Generacja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Typ reaktora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Moc [MW</a:t>
                      </a:r>
                      <a:r>
                        <a:rPr lang="pl-PL" sz="1100" baseline="-25000"/>
                        <a:t>el</a:t>
                      </a:r>
                      <a:r>
                        <a:rPr lang="pl-PL" sz="1100"/>
                        <a:t>]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Gł. siedziba firmy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ACPR1000+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Chiny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ABWR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1350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USA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APWR(+)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1538(1700)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Japonia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Enhanced</a:t>
                      </a:r>
                      <a:r>
                        <a:rPr lang="pl-PL" sz="1100" dirty="0"/>
                        <a:t> CANDU 6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740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Kanada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VVER-1000/392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System 80+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USA/Korea Płd.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Indie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ACR-1000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III+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PHWR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1200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Kanada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1000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ESBWR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BWR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1520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EPR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PWR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1650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Francja/Niemcy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APR1400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1300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USA/Korea Płd.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VVER-1200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1200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VVER-1300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PWR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1255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Rosja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EU-ABWR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BWR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1600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Japonia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57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 err="1"/>
                        <a:t>B&amp;W</a:t>
                      </a:r>
                      <a:r>
                        <a:rPr lang="pl-PL" sz="1100" dirty="0"/>
                        <a:t> </a:t>
                      </a:r>
                      <a:r>
                        <a:rPr lang="pl-PL" sz="1100" dirty="0" err="1"/>
                        <a:t>mPower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III++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SMR(iPWR)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/>
                        <a:t>180</a:t>
                      </a:r>
                      <a:endParaRPr lang="pl-PL" sz="11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/>
                        <a:t>USA</a:t>
                      </a:r>
                      <a:endParaRPr lang="pl-PL" sz="11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275</Words>
  <Application>Microsoft Office PowerPoint</Application>
  <PresentationFormat>Pokaz na ekranie (4:3)</PresentationFormat>
  <Paragraphs>162</Paragraphs>
  <Slides>10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Nuclear Wizard</dc:creator>
  <cp:lastModifiedBy>Nuclear Wizard</cp:lastModifiedBy>
  <cp:revision>45</cp:revision>
  <dcterms:modified xsi:type="dcterms:W3CDTF">2015-04-28T09:08:05Z</dcterms:modified>
</cp:coreProperties>
</file>