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70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2015-04-07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2015-04-07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2015-04-07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2015-04-07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2015-04-07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2015-04-07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2015-04-07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2015-04-07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2015-04-07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2015-04-07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2015-04-07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2015-04-07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rostokąt 111"/>
          <p:cNvSpPr/>
          <p:nvPr/>
        </p:nvSpPr>
        <p:spPr>
          <a:xfrm>
            <a:off x="5893770" y="3284984"/>
            <a:ext cx="648072" cy="50405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Schemat blokowy: opóźnienie 41"/>
          <p:cNvSpPr/>
          <p:nvPr/>
        </p:nvSpPr>
        <p:spPr>
          <a:xfrm rot="16200000">
            <a:off x="961222" y="584684"/>
            <a:ext cx="3672408" cy="3312368"/>
          </a:xfrm>
          <a:prstGeom prst="flowChartDelay">
            <a:avLst/>
          </a:prstGeom>
          <a:solidFill>
            <a:schemeClr val="bg1">
              <a:lumMod val="85000"/>
            </a:schemeClr>
          </a:solidFill>
          <a:ln w="1016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6" name="Łącznik prosty 35"/>
          <p:cNvCxnSpPr/>
          <p:nvPr/>
        </p:nvCxnSpPr>
        <p:spPr>
          <a:xfrm>
            <a:off x="3899318" y="3583902"/>
            <a:ext cx="2194560" cy="0"/>
          </a:xfrm>
          <a:prstGeom prst="line">
            <a:avLst/>
          </a:prstGeom>
          <a:ln w="1270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40"/>
          <p:cNvCxnSpPr/>
          <p:nvPr/>
        </p:nvCxnSpPr>
        <p:spPr>
          <a:xfrm>
            <a:off x="3805538" y="1556792"/>
            <a:ext cx="1554480" cy="0"/>
          </a:xfrm>
          <a:prstGeom prst="line">
            <a:avLst/>
          </a:prstGeom>
          <a:ln w="127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ostokąt zaokrąglony 10"/>
          <p:cNvSpPr/>
          <p:nvPr/>
        </p:nvSpPr>
        <p:spPr>
          <a:xfrm>
            <a:off x="3157466" y="1340768"/>
            <a:ext cx="1080120" cy="2376264"/>
          </a:xfrm>
          <a:prstGeom prst="roundRect">
            <a:avLst>
              <a:gd name="adj" fmla="val 42776"/>
            </a:avLst>
          </a:prstGeom>
          <a:gradFill flip="none" rotWithShape="0">
            <a:gsLst>
              <a:gs pos="4000">
                <a:srgbClr val="002060"/>
              </a:gs>
              <a:gs pos="100000">
                <a:srgbClr val="00B0F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3" name="Łącznik prosty 52"/>
          <p:cNvCxnSpPr/>
          <p:nvPr/>
        </p:nvCxnSpPr>
        <p:spPr>
          <a:xfrm flipH="1">
            <a:off x="5948848" y="2145268"/>
            <a:ext cx="1008112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Łuk 9"/>
          <p:cNvSpPr/>
          <p:nvPr/>
        </p:nvSpPr>
        <p:spPr>
          <a:xfrm>
            <a:off x="3431786" y="3042652"/>
            <a:ext cx="301258" cy="360040"/>
          </a:xfrm>
          <a:prstGeom prst="arc">
            <a:avLst>
              <a:gd name="adj1" fmla="val 21460280"/>
              <a:gd name="adj2" fmla="val 5463108"/>
            </a:avLst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Łuk 12"/>
          <p:cNvSpPr/>
          <p:nvPr/>
        </p:nvSpPr>
        <p:spPr>
          <a:xfrm rot="16200000">
            <a:off x="3402881" y="1814071"/>
            <a:ext cx="301258" cy="360040"/>
          </a:xfrm>
          <a:prstGeom prst="arc">
            <a:avLst>
              <a:gd name="adj1" fmla="val 21460280"/>
              <a:gd name="adj2" fmla="val 5463108"/>
            </a:avLst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4" name="Łącznik prosty 13"/>
          <p:cNvCxnSpPr/>
          <p:nvPr/>
        </p:nvCxnSpPr>
        <p:spPr>
          <a:xfrm>
            <a:off x="3733530" y="1988840"/>
            <a:ext cx="0" cy="1280160"/>
          </a:xfrm>
          <a:prstGeom prst="line">
            <a:avLst/>
          </a:prstGeom>
          <a:ln w="127000">
            <a:gradFill>
              <a:gsLst>
                <a:gs pos="0">
                  <a:srgbClr val="FF0000"/>
                </a:gs>
                <a:gs pos="100000">
                  <a:srgbClr val="FFC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/>
          <p:cNvCxnSpPr/>
          <p:nvPr/>
        </p:nvCxnSpPr>
        <p:spPr>
          <a:xfrm flipH="1">
            <a:off x="2285322" y="1844824"/>
            <a:ext cx="128016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/>
          <p:cNvCxnSpPr/>
          <p:nvPr/>
        </p:nvCxnSpPr>
        <p:spPr>
          <a:xfrm flipH="1" flipV="1">
            <a:off x="2514494" y="3402692"/>
            <a:ext cx="1068758" cy="0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ze strzałką 28"/>
          <p:cNvCxnSpPr/>
          <p:nvPr/>
        </p:nvCxnSpPr>
        <p:spPr>
          <a:xfrm flipV="1">
            <a:off x="2797426" y="184482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/>
          <p:cNvCxnSpPr/>
          <p:nvPr/>
        </p:nvCxnSpPr>
        <p:spPr>
          <a:xfrm flipH="1">
            <a:off x="3733530" y="2348880"/>
            <a:ext cx="0" cy="5676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rostokąt zaokrąglony 4"/>
          <p:cNvSpPr/>
          <p:nvPr/>
        </p:nvSpPr>
        <p:spPr>
          <a:xfrm>
            <a:off x="1420728" y="1556792"/>
            <a:ext cx="1224136" cy="2160240"/>
          </a:xfrm>
          <a:prstGeom prst="roundRect">
            <a:avLst>
              <a:gd name="adj" fmla="val 42776"/>
            </a:avLst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16200000" scaled="1"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Elipsa 42"/>
          <p:cNvSpPr/>
          <p:nvPr/>
        </p:nvSpPr>
        <p:spPr>
          <a:xfrm>
            <a:off x="2725418" y="3197410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Łuk 44"/>
          <p:cNvSpPr/>
          <p:nvPr/>
        </p:nvSpPr>
        <p:spPr>
          <a:xfrm>
            <a:off x="5935622" y="3223862"/>
            <a:ext cx="301258" cy="360040"/>
          </a:xfrm>
          <a:prstGeom prst="arc">
            <a:avLst>
              <a:gd name="adj1" fmla="val 21460280"/>
              <a:gd name="adj2" fmla="val 5463108"/>
            </a:avLst>
          </a:prstGeom>
          <a:ln w="1270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Łuk 46"/>
          <p:cNvSpPr/>
          <p:nvPr/>
        </p:nvSpPr>
        <p:spPr>
          <a:xfrm rot="16200000">
            <a:off x="5186071" y="1527846"/>
            <a:ext cx="301258" cy="360040"/>
          </a:xfrm>
          <a:prstGeom prst="arc">
            <a:avLst>
              <a:gd name="adj1" fmla="val 21460280"/>
              <a:gd name="adj2" fmla="val 5463108"/>
            </a:avLst>
          </a:prstGeom>
          <a:ln w="127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9" name="Łącznik prosty 48"/>
          <p:cNvCxnSpPr/>
          <p:nvPr/>
        </p:nvCxnSpPr>
        <p:spPr>
          <a:xfrm flipV="1">
            <a:off x="5516800" y="1692748"/>
            <a:ext cx="0" cy="274320"/>
          </a:xfrm>
          <a:prstGeom prst="line">
            <a:avLst/>
          </a:prstGeom>
          <a:ln w="127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50"/>
          <p:cNvCxnSpPr/>
          <p:nvPr/>
        </p:nvCxnSpPr>
        <p:spPr>
          <a:xfrm flipH="1">
            <a:off x="6236880" y="2606040"/>
            <a:ext cx="1326" cy="822960"/>
          </a:xfrm>
          <a:prstGeom prst="line">
            <a:avLst/>
          </a:prstGeom>
          <a:ln w="1270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apez 47"/>
          <p:cNvSpPr/>
          <p:nvPr/>
        </p:nvSpPr>
        <p:spPr>
          <a:xfrm rot="16200000">
            <a:off x="5228768" y="1615574"/>
            <a:ext cx="1224136" cy="108012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Prostokąt 53"/>
          <p:cNvSpPr/>
          <p:nvPr/>
        </p:nvSpPr>
        <p:spPr>
          <a:xfrm>
            <a:off x="6956960" y="1903606"/>
            <a:ext cx="648072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5" name="Łącznik prosty 54"/>
          <p:cNvCxnSpPr/>
          <p:nvPr/>
        </p:nvCxnSpPr>
        <p:spPr>
          <a:xfrm>
            <a:off x="8451874" y="632502"/>
            <a:ext cx="0" cy="115212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Łącznik prosty 56"/>
          <p:cNvCxnSpPr/>
          <p:nvPr/>
        </p:nvCxnSpPr>
        <p:spPr>
          <a:xfrm>
            <a:off x="8498244" y="628862"/>
            <a:ext cx="0" cy="115212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y 57"/>
          <p:cNvCxnSpPr/>
          <p:nvPr/>
        </p:nvCxnSpPr>
        <p:spPr>
          <a:xfrm flipV="1">
            <a:off x="8126018" y="1073096"/>
            <a:ext cx="702826" cy="380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Łącznik prosty 59"/>
          <p:cNvCxnSpPr/>
          <p:nvPr/>
        </p:nvCxnSpPr>
        <p:spPr>
          <a:xfrm flipV="1">
            <a:off x="8138204" y="948501"/>
            <a:ext cx="351399" cy="12329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Łącznik prosty 63"/>
          <p:cNvCxnSpPr/>
          <p:nvPr/>
        </p:nvCxnSpPr>
        <p:spPr>
          <a:xfrm flipH="1" flipV="1">
            <a:off x="8481058" y="948502"/>
            <a:ext cx="324740" cy="1281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Łącznik prosty 67"/>
          <p:cNvCxnSpPr/>
          <p:nvPr/>
        </p:nvCxnSpPr>
        <p:spPr>
          <a:xfrm flipV="1">
            <a:off x="8126018" y="891094"/>
            <a:ext cx="702826" cy="380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Łącznik prosty 68"/>
          <p:cNvCxnSpPr/>
          <p:nvPr/>
        </p:nvCxnSpPr>
        <p:spPr>
          <a:xfrm flipV="1">
            <a:off x="8138204" y="766499"/>
            <a:ext cx="351399" cy="12329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Łącznik prosty 69"/>
          <p:cNvCxnSpPr/>
          <p:nvPr/>
        </p:nvCxnSpPr>
        <p:spPr>
          <a:xfrm flipH="1" flipV="1">
            <a:off x="8481058" y="766500"/>
            <a:ext cx="324740" cy="1281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Łącznik prosty 70"/>
          <p:cNvCxnSpPr/>
          <p:nvPr/>
        </p:nvCxnSpPr>
        <p:spPr>
          <a:xfrm flipH="1" flipV="1">
            <a:off x="8468966" y="548680"/>
            <a:ext cx="2268" cy="12655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owolny kształt 73"/>
          <p:cNvSpPr/>
          <p:nvPr/>
        </p:nvSpPr>
        <p:spPr>
          <a:xfrm rot="17581717">
            <a:off x="7006522" y="1401571"/>
            <a:ext cx="1435693" cy="551204"/>
          </a:xfrm>
          <a:custGeom>
            <a:avLst/>
            <a:gdLst>
              <a:gd name="connsiteX0" fmla="*/ 0 w 1435693"/>
              <a:gd name="connsiteY0" fmla="*/ 0 h 551204"/>
              <a:gd name="connsiteX1" fmla="*/ 196553 w 1435693"/>
              <a:gd name="connsiteY1" fmla="*/ 85458 h 551204"/>
              <a:gd name="connsiteX2" fmla="*/ 444381 w 1435693"/>
              <a:gd name="connsiteY2" fmla="*/ 393107 h 551204"/>
              <a:gd name="connsiteX3" fmla="*/ 606751 w 1435693"/>
              <a:gd name="connsiteY3" fmla="*/ 418744 h 551204"/>
              <a:gd name="connsiteX4" fmla="*/ 717847 w 1435693"/>
              <a:gd name="connsiteY4" fmla="*/ 529840 h 551204"/>
              <a:gd name="connsiteX5" fmla="*/ 803305 w 1435693"/>
              <a:gd name="connsiteY5" fmla="*/ 546931 h 551204"/>
              <a:gd name="connsiteX6" fmla="*/ 1093862 w 1435693"/>
              <a:gd name="connsiteY6" fmla="*/ 529840 h 551204"/>
              <a:gd name="connsiteX7" fmla="*/ 1435693 w 1435693"/>
              <a:gd name="connsiteY7" fmla="*/ 470019 h 551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5693" h="551204">
                <a:moveTo>
                  <a:pt x="0" y="0"/>
                </a:moveTo>
                <a:cubicBezTo>
                  <a:pt x="61245" y="9970"/>
                  <a:pt x="122490" y="19940"/>
                  <a:pt x="196553" y="85458"/>
                </a:cubicBezTo>
                <a:cubicBezTo>
                  <a:pt x="270616" y="150976"/>
                  <a:pt x="376015" y="337559"/>
                  <a:pt x="444381" y="393107"/>
                </a:cubicBezTo>
                <a:cubicBezTo>
                  <a:pt x="512747" y="448655"/>
                  <a:pt x="561173" y="395955"/>
                  <a:pt x="606751" y="418744"/>
                </a:cubicBezTo>
                <a:cubicBezTo>
                  <a:pt x="652329" y="441533"/>
                  <a:pt x="685088" y="508476"/>
                  <a:pt x="717847" y="529840"/>
                </a:cubicBezTo>
                <a:cubicBezTo>
                  <a:pt x="750606" y="551204"/>
                  <a:pt x="740636" y="546931"/>
                  <a:pt x="803305" y="546931"/>
                </a:cubicBezTo>
                <a:cubicBezTo>
                  <a:pt x="865974" y="546931"/>
                  <a:pt x="988464" y="542659"/>
                  <a:pt x="1093862" y="529840"/>
                </a:cubicBezTo>
                <a:cubicBezTo>
                  <a:pt x="1199260" y="517021"/>
                  <a:pt x="1317476" y="493520"/>
                  <a:pt x="1435693" y="470019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Dowolny kształt 74"/>
          <p:cNvSpPr/>
          <p:nvPr/>
        </p:nvSpPr>
        <p:spPr>
          <a:xfrm rot="18259093">
            <a:off x="7196136" y="1513518"/>
            <a:ext cx="1791469" cy="438125"/>
          </a:xfrm>
          <a:custGeom>
            <a:avLst/>
            <a:gdLst>
              <a:gd name="connsiteX0" fmla="*/ 0 w 1435693"/>
              <a:gd name="connsiteY0" fmla="*/ 0 h 551204"/>
              <a:gd name="connsiteX1" fmla="*/ 196553 w 1435693"/>
              <a:gd name="connsiteY1" fmla="*/ 85458 h 551204"/>
              <a:gd name="connsiteX2" fmla="*/ 444381 w 1435693"/>
              <a:gd name="connsiteY2" fmla="*/ 393107 h 551204"/>
              <a:gd name="connsiteX3" fmla="*/ 606751 w 1435693"/>
              <a:gd name="connsiteY3" fmla="*/ 418744 h 551204"/>
              <a:gd name="connsiteX4" fmla="*/ 717847 w 1435693"/>
              <a:gd name="connsiteY4" fmla="*/ 529840 h 551204"/>
              <a:gd name="connsiteX5" fmla="*/ 803305 w 1435693"/>
              <a:gd name="connsiteY5" fmla="*/ 546931 h 551204"/>
              <a:gd name="connsiteX6" fmla="*/ 1093862 w 1435693"/>
              <a:gd name="connsiteY6" fmla="*/ 529840 h 551204"/>
              <a:gd name="connsiteX7" fmla="*/ 1435693 w 1435693"/>
              <a:gd name="connsiteY7" fmla="*/ 470019 h 551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5693" h="551204">
                <a:moveTo>
                  <a:pt x="0" y="0"/>
                </a:moveTo>
                <a:cubicBezTo>
                  <a:pt x="61245" y="9970"/>
                  <a:pt x="122490" y="19940"/>
                  <a:pt x="196553" y="85458"/>
                </a:cubicBezTo>
                <a:cubicBezTo>
                  <a:pt x="270616" y="150976"/>
                  <a:pt x="376015" y="337559"/>
                  <a:pt x="444381" y="393107"/>
                </a:cubicBezTo>
                <a:cubicBezTo>
                  <a:pt x="512747" y="448655"/>
                  <a:pt x="561173" y="395955"/>
                  <a:pt x="606751" y="418744"/>
                </a:cubicBezTo>
                <a:cubicBezTo>
                  <a:pt x="652329" y="441533"/>
                  <a:pt x="685088" y="508476"/>
                  <a:pt x="717847" y="529840"/>
                </a:cubicBezTo>
                <a:cubicBezTo>
                  <a:pt x="750606" y="551204"/>
                  <a:pt x="740636" y="546931"/>
                  <a:pt x="803305" y="546931"/>
                </a:cubicBezTo>
                <a:cubicBezTo>
                  <a:pt x="865974" y="546931"/>
                  <a:pt x="988464" y="542659"/>
                  <a:pt x="1093862" y="529840"/>
                </a:cubicBezTo>
                <a:cubicBezTo>
                  <a:pt x="1199260" y="517021"/>
                  <a:pt x="1317476" y="493520"/>
                  <a:pt x="1435693" y="470019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pole tekstowe 75"/>
          <p:cNvSpPr txBox="1"/>
          <p:nvPr/>
        </p:nvSpPr>
        <p:spPr>
          <a:xfrm>
            <a:off x="6668928" y="154356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Generator</a:t>
            </a:r>
            <a:endParaRPr lang="pl-PL" sz="1400" dirty="0"/>
          </a:p>
        </p:txBody>
      </p:sp>
      <p:sp>
        <p:nvSpPr>
          <p:cNvPr id="77" name="Prostokąt 76"/>
          <p:cNvSpPr/>
          <p:nvPr/>
        </p:nvSpPr>
        <p:spPr>
          <a:xfrm>
            <a:off x="1547664" y="2564904"/>
            <a:ext cx="936104" cy="648072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pole tekstowe 77"/>
          <p:cNvSpPr txBox="1"/>
          <p:nvPr/>
        </p:nvSpPr>
        <p:spPr>
          <a:xfrm>
            <a:off x="4525618" y="40466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Wytwornica pary</a:t>
            </a:r>
            <a:endParaRPr lang="pl-PL" sz="1400" dirty="0"/>
          </a:p>
        </p:txBody>
      </p:sp>
      <p:sp>
        <p:nvSpPr>
          <p:cNvPr id="79" name="pole tekstowe 78"/>
          <p:cNvSpPr txBox="1"/>
          <p:nvPr/>
        </p:nvSpPr>
        <p:spPr>
          <a:xfrm>
            <a:off x="5262952" y="188444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Turbina parowa</a:t>
            </a:r>
            <a:endParaRPr lang="pl-PL" sz="1400" dirty="0"/>
          </a:p>
        </p:txBody>
      </p:sp>
      <p:sp>
        <p:nvSpPr>
          <p:cNvPr id="80" name="pole tekstowe 79"/>
          <p:cNvSpPr txBox="1"/>
          <p:nvPr/>
        </p:nvSpPr>
        <p:spPr>
          <a:xfrm>
            <a:off x="25626" y="263691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Rdzeń reaktora</a:t>
            </a:r>
            <a:endParaRPr lang="pl-PL" sz="1400" dirty="0"/>
          </a:p>
        </p:txBody>
      </p:sp>
      <p:sp>
        <p:nvSpPr>
          <p:cNvPr id="50" name="pole tekstowe 49"/>
          <p:cNvSpPr txBox="1"/>
          <p:nvPr/>
        </p:nvSpPr>
        <p:spPr>
          <a:xfrm>
            <a:off x="-79040" y="191944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Zbiornik reaktora</a:t>
            </a:r>
            <a:endParaRPr lang="pl-PL" sz="1400" dirty="0"/>
          </a:p>
        </p:txBody>
      </p:sp>
      <p:cxnSp>
        <p:nvCxnSpPr>
          <p:cNvPr id="59" name="Łącznik prosty ze strzałką 58"/>
          <p:cNvCxnSpPr/>
          <p:nvPr/>
        </p:nvCxnSpPr>
        <p:spPr>
          <a:xfrm>
            <a:off x="997226" y="2852936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Łącznik prosty ze strzałką 61"/>
          <p:cNvCxnSpPr/>
          <p:nvPr/>
        </p:nvCxnSpPr>
        <p:spPr>
          <a:xfrm>
            <a:off x="892560" y="220747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Łącznik prosty ze strzałką 83"/>
          <p:cNvCxnSpPr/>
          <p:nvPr/>
        </p:nvCxnSpPr>
        <p:spPr>
          <a:xfrm flipH="1">
            <a:off x="3262132" y="3400536"/>
            <a:ext cx="2743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Łącznik prosty ze strzałką 85"/>
          <p:cNvCxnSpPr/>
          <p:nvPr/>
        </p:nvCxnSpPr>
        <p:spPr>
          <a:xfrm flipH="1">
            <a:off x="1854630" y="1340768"/>
            <a:ext cx="0" cy="11887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Łącznik prosty ze strzałką 86"/>
          <p:cNvCxnSpPr/>
          <p:nvPr/>
        </p:nvCxnSpPr>
        <p:spPr>
          <a:xfrm flipH="1">
            <a:off x="1926638" y="1340768"/>
            <a:ext cx="0" cy="11887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Łącznik prosty ze strzałką 87"/>
          <p:cNvCxnSpPr/>
          <p:nvPr/>
        </p:nvCxnSpPr>
        <p:spPr>
          <a:xfrm flipH="1">
            <a:off x="2005338" y="1340768"/>
            <a:ext cx="0" cy="11887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Łącznik prosty ze strzałką 88"/>
          <p:cNvCxnSpPr/>
          <p:nvPr/>
        </p:nvCxnSpPr>
        <p:spPr>
          <a:xfrm flipH="1">
            <a:off x="2081882" y="1339898"/>
            <a:ext cx="0" cy="11887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Łącznik prosty ze strzałką 89"/>
          <p:cNvCxnSpPr/>
          <p:nvPr/>
        </p:nvCxnSpPr>
        <p:spPr>
          <a:xfrm flipH="1">
            <a:off x="2152529" y="1336685"/>
            <a:ext cx="0" cy="11887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pole tekstowe 90"/>
          <p:cNvSpPr txBox="1"/>
          <p:nvPr/>
        </p:nvSpPr>
        <p:spPr>
          <a:xfrm>
            <a:off x="61122" y="74554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Pręty kontrolne</a:t>
            </a:r>
            <a:endParaRPr lang="pl-PL" sz="1400" dirty="0"/>
          </a:p>
        </p:txBody>
      </p:sp>
      <p:cxnSp>
        <p:nvCxnSpPr>
          <p:cNvPr id="92" name="Łącznik prosty ze strzałką 91"/>
          <p:cNvCxnSpPr/>
          <p:nvPr/>
        </p:nvCxnSpPr>
        <p:spPr>
          <a:xfrm>
            <a:off x="1069234" y="980728"/>
            <a:ext cx="864096" cy="288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pole tekstowe 94"/>
          <p:cNvSpPr txBox="1"/>
          <p:nvPr/>
        </p:nvSpPr>
        <p:spPr>
          <a:xfrm>
            <a:off x="1296144" y="4212229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Pompa</a:t>
            </a:r>
            <a:endParaRPr lang="pl-PL" sz="1400" dirty="0"/>
          </a:p>
        </p:txBody>
      </p:sp>
      <p:cxnSp>
        <p:nvCxnSpPr>
          <p:cNvPr id="96" name="Łącznik prosty ze strzałką 95"/>
          <p:cNvCxnSpPr/>
          <p:nvPr/>
        </p:nvCxnSpPr>
        <p:spPr>
          <a:xfrm flipV="1">
            <a:off x="2221362" y="3573016"/>
            <a:ext cx="576064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Łącznik prosty ze strzałką 99"/>
          <p:cNvCxnSpPr/>
          <p:nvPr/>
        </p:nvCxnSpPr>
        <p:spPr>
          <a:xfrm flipH="1">
            <a:off x="4021562" y="764704"/>
            <a:ext cx="720080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Elipsa 102"/>
          <p:cNvSpPr/>
          <p:nvPr/>
        </p:nvSpPr>
        <p:spPr>
          <a:xfrm>
            <a:off x="5029674" y="3429000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4" name="Łącznik prosty ze strzałką 103"/>
          <p:cNvCxnSpPr/>
          <p:nvPr/>
        </p:nvCxnSpPr>
        <p:spPr>
          <a:xfrm flipV="1">
            <a:off x="2221362" y="3717032"/>
            <a:ext cx="2736304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pole tekstowe 107"/>
          <p:cNvSpPr txBox="1"/>
          <p:nvPr/>
        </p:nvSpPr>
        <p:spPr>
          <a:xfrm>
            <a:off x="2005338" y="44624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Budynek reaktora</a:t>
            </a:r>
            <a:endParaRPr lang="pl-PL" sz="1400" dirty="0"/>
          </a:p>
        </p:txBody>
      </p:sp>
      <p:sp>
        <p:nvSpPr>
          <p:cNvPr id="109" name="Trapez 108"/>
          <p:cNvSpPr/>
          <p:nvPr/>
        </p:nvSpPr>
        <p:spPr>
          <a:xfrm>
            <a:off x="7200800" y="3269904"/>
            <a:ext cx="1691680" cy="1512168"/>
          </a:xfrm>
          <a:prstGeom prst="trapezoid">
            <a:avLst>
              <a:gd name="adj" fmla="val 2284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1" name="Trapez 110"/>
          <p:cNvSpPr/>
          <p:nvPr/>
        </p:nvSpPr>
        <p:spPr>
          <a:xfrm>
            <a:off x="7395052" y="2996952"/>
            <a:ext cx="1307030" cy="1065040"/>
          </a:xfrm>
          <a:prstGeom prst="trapezoid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13" name="Łącznik prosty 112"/>
          <p:cNvCxnSpPr/>
          <p:nvPr/>
        </p:nvCxnSpPr>
        <p:spPr>
          <a:xfrm>
            <a:off x="6369362" y="3645024"/>
            <a:ext cx="432048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Łuk 113"/>
          <p:cNvSpPr/>
          <p:nvPr/>
        </p:nvSpPr>
        <p:spPr>
          <a:xfrm rot="16200000">
            <a:off x="6643241" y="3615633"/>
            <a:ext cx="301258" cy="360040"/>
          </a:xfrm>
          <a:prstGeom prst="arc">
            <a:avLst>
              <a:gd name="adj1" fmla="val 21460280"/>
              <a:gd name="adj2" fmla="val 5463108"/>
            </a:avLst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6" name="Łuk 115"/>
          <p:cNvSpPr/>
          <p:nvPr/>
        </p:nvSpPr>
        <p:spPr>
          <a:xfrm rot="5400000">
            <a:off x="7003281" y="4313941"/>
            <a:ext cx="301258" cy="360040"/>
          </a:xfrm>
          <a:prstGeom prst="arc">
            <a:avLst>
              <a:gd name="adj1" fmla="val 21460280"/>
              <a:gd name="adj2" fmla="val 5463108"/>
            </a:avLst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17" name="Łącznik prosty 116"/>
          <p:cNvCxnSpPr/>
          <p:nvPr/>
        </p:nvCxnSpPr>
        <p:spPr>
          <a:xfrm flipH="1" flipV="1">
            <a:off x="6975582" y="3786538"/>
            <a:ext cx="0" cy="711696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Łącznik prosty 118"/>
          <p:cNvCxnSpPr/>
          <p:nvPr/>
        </p:nvCxnSpPr>
        <p:spPr>
          <a:xfrm>
            <a:off x="7146370" y="4643611"/>
            <a:ext cx="365760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Elipsa 120"/>
          <p:cNvSpPr/>
          <p:nvPr/>
        </p:nvSpPr>
        <p:spPr>
          <a:xfrm>
            <a:off x="6790524" y="3933056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22" name="Łącznik prosty ze strzałką 121"/>
          <p:cNvCxnSpPr>
            <a:endCxn id="121" idx="2"/>
          </p:cNvCxnSpPr>
          <p:nvPr/>
        </p:nvCxnSpPr>
        <p:spPr>
          <a:xfrm flipV="1">
            <a:off x="2221362" y="4113076"/>
            <a:ext cx="4569162" cy="324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Łącznik prosty 124"/>
          <p:cNvCxnSpPr/>
          <p:nvPr/>
        </p:nvCxnSpPr>
        <p:spPr>
          <a:xfrm>
            <a:off x="7477946" y="4365104"/>
            <a:ext cx="1152128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Łącznik prosty 126"/>
          <p:cNvCxnSpPr/>
          <p:nvPr/>
        </p:nvCxnSpPr>
        <p:spPr>
          <a:xfrm flipH="1" flipV="1">
            <a:off x="8054010" y="4340438"/>
            <a:ext cx="0" cy="45720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Łącznik prosty 128"/>
          <p:cNvCxnSpPr/>
          <p:nvPr/>
        </p:nvCxnSpPr>
        <p:spPr>
          <a:xfrm flipH="1" flipV="1">
            <a:off x="6109794" y="3784278"/>
            <a:ext cx="0" cy="100584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Łuk 129"/>
          <p:cNvSpPr/>
          <p:nvPr/>
        </p:nvSpPr>
        <p:spPr>
          <a:xfrm rot="5400000">
            <a:off x="6139185" y="4599633"/>
            <a:ext cx="301258" cy="360040"/>
          </a:xfrm>
          <a:prstGeom prst="arc">
            <a:avLst>
              <a:gd name="adj1" fmla="val 21460280"/>
              <a:gd name="adj2" fmla="val 5463108"/>
            </a:avLst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31" name="Łącznik prosty 130"/>
          <p:cNvCxnSpPr/>
          <p:nvPr/>
        </p:nvCxnSpPr>
        <p:spPr>
          <a:xfrm>
            <a:off x="6275582" y="4929714"/>
            <a:ext cx="1645920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Łuk 131"/>
          <p:cNvSpPr/>
          <p:nvPr/>
        </p:nvSpPr>
        <p:spPr>
          <a:xfrm>
            <a:off x="7755092" y="4570242"/>
            <a:ext cx="301258" cy="360040"/>
          </a:xfrm>
          <a:prstGeom prst="arc">
            <a:avLst>
              <a:gd name="adj1" fmla="val 21460280"/>
              <a:gd name="adj2" fmla="val 5463108"/>
            </a:avLst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33" name="Łącznik prosty ze strzałką 132"/>
          <p:cNvCxnSpPr/>
          <p:nvPr/>
        </p:nvCxnSpPr>
        <p:spPr>
          <a:xfrm flipV="1">
            <a:off x="4453610" y="1556792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Łącznik prosty ze strzałką 133"/>
          <p:cNvCxnSpPr/>
          <p:nvPr/>
        </p:nvCxnSpPr>
        <p:spPr>
          <a:xfrm flipV="1">
            <a:off x="6829874" y="4934476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Łącznik prosty ze strzałką 134"/>
          <p:cNvCxnSpPr/>
          <p:nvPr/>
        </p:nvCxnSpPr>
        <p:spPr>
          <a:xfrm flipH="1">
            <a:off x="4348944" y="3583902"/>
            <a:ext cx="457200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Łącznik prosty ze strzałką 135"/>
          <p:cNvCxnSpPr/>
          <p:nvPr/>
        </p:nvCxnSpPr>
        <p:spPr>
          <a:xfrm flipH="1">
            <a:off x="6605790" y="3645024"/>
            <a:ext cx="1828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Łącznik prosty ze strzałką 136"/>
          <p:cNvCxnSpPr/>
          <p:nvPr/>
        </p:nvCxnSpPr>
        <p:spPr>
          <a:xfrm flipH="1">
            <a:off x="7154225" y="4646786"/>
            <a:ext cx="1828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Łącznik prosty ze strzałką 137"/>
          <p:cNvCxnSpPr/>
          <p:nvPr/>
        </p:nvCxnSpPr>
        <p:spPr>
          <a:xfrm flipH="1">
            <a:off x="5533730" y="3583902"/>
            <a:ext cx="457200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pole tekstowe 140"/>
          <p:cNvSpPr txBox="1"/>
          <p:nvPr/>
        </p:nvSpPr>
        <p:spPr>
          <a:xfrm>
            <a:off x="323528" y="458112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Obieg I</a:t>
            </a:r>
            <a:endParaRPr lang="pl-PL" sz="1400" dirty="0"/>
          </a:p>
        </p:txBody>
      </p:sp>
      <p:cxnSp>
        <p:nvCxnSpPr>
          <p:cNvPr id="143" name="Łącznik prosty 142"/>
          <p:cNvCxnSpPr/>
          <p:nvPr/>
        </p:nvCxnSpPr>
        <p:spPr>
          <a:xfrm>
            <a:off x="1259632" y="4736030"/>
            <a:ext cx="457200" cy="0"/>
          </a:xfrm>
          <a:prstGeom prst="line">
            <a:avLst/>
          </a:prstGeom>
          <a:ln w="127000">
            <a:gradFill>
              <a:gsLst>
                <a:gs pos="0">
                  <a:srgbClr val="FF0000"/>
                </a:gs>
                <a:gs pos="100000">
                  <a:srgbClr val="FFC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pole tekstowe 143"/>
          <p:cNvSpPr txBox="1"/>
          <p:nvPr/>
        </p:nvSpPr>
        <p:spPr>
          <a:xfrm>
            <a:off x="1882552" y="458112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Obieg II</a:t>
            </a:r>
            <a:endParaRPr lang="pl-PL" sz="1400" dirty="0"/>
          </a:p>
        </p:txBody>
      </p:sp>
      <p:cxnSp>
        <p:nvCxnSpPr>
          <p:cNvPr id="145" name="Łącznik prosty 144"/>
          <p:cNvCxnSpPr/>
          <p:nvPr/>
        </p:nvCxnSpPr>
        <p:spPr>
          <a:xfrm>
            <a:off x="2818656" y="4736030"/>
            <a:ext cx="457200" cy="0"/>
          </a:xfrm>
          <a:prstGeom prst="line">
            <a:avLst/>
          </a:prstGeom>
          <a:ln w="127000">
            <a:gradFill>
              <a:gsLst>
                <a:gs pos="0">
                  <a:srgbClr val="00B0F0"/>
                </a:gs>
                <a:gs pos="100000">
                  <a:srgbClr val="00206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pole tekstowe 145"/>
          <p:cNvSpPr txBox="1"/>
          <p:nvPr/>
        </p:nvSpPr>
        <p:spPr>
          <a:xfrm>
            <a:off x="3347864" y="458112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Obieg III</a:t>
            </a:r>
            <a:endParaRPr lang="pl-PL" sz="1400" dirty="0"/>
          </a:p>
        </p:txBody>
      </p:sp>
      <p:cxnSp>
        <p:nvCxnSpPr>
          <p:cNvPr id="147" name="Łącznik prosty 146"/>
          <p:cNvCxnSpPr/>
          <p:nvPr/>
        </p:nvCxnSpPr>
        <p:spPr>
          <a:xfrm>
            <a:off x="4283968" y="4736030"/>
            <a:ext cx="457200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hmurka 147"/>
          <p:cNvSpPr/>
          <p:nvPr/>
        </p:nvSpPr>
        <p:spPr>
          <a:xfrm>
            <a:off x="7596336" y="2564904"/>
            <a:ext cx="864096" cy="36004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9" name="pole tekstowe 148"/>
          <p:cNvSpPr txBox="1"/>
          <p:nvPr/>
        </p:nvSpPr>
        <p:spPr>
          <a:xfrm>
            <a:off x="7559824" y="3068960"/>
            <a:ext cx="972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Chłodnia kominowa</a:t>
            </a:r>
            <a:endParaRPr lang="pl-PL" sz="1400" dirty="0"/>
          </a:p>
        </p:txBody>
      </p:sp>
      <p:sp>
        <p:nvSpPr>
          <p:cNvPr id="150" name="pole tekstowe 149"/>
          <p:cNvSpPr txBox="1"/>
          <p:nvPr/>
        </p:nvSpPr>
        <p:spPr>
          <a:xfrm>
            <a:off x="4644008" y="278092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Kondensator</a:t>
            </a:r>
            <a:endParaRPr lang="pl-PL" sz="1400" dirty="0"/>
          </a:p>
        </p:txBody>
      </p:sp>
      <p:cxnSp>
        <p:nvCxnSpPr>
          <p:cNvPr id="151" name="Łącznik prosty ze strzałką 150"/>
          <p:cNvCxnSpPr/>
          <p:nvPr/>
        </p:nvCxnSpPr>
        <p:spPr>
          <a:xfrm>
            <a:off x="5724128" y="3068960"/>
            <a:ext cx="144016" cy="14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rostokąt 130"/>
          <p:cNvSpPr/>
          <p:nvPr/>
        </p:nvSpPr>
        <p:spPr>
          <a:xfrm>
            <a:off x="3224969" y="2400094"/>
            <a:ext cx="822960" cy="822960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7" name="Rectangle 10"/>
          <p:cNvSpPr/>
          <p:nvPr/>
        </p:nvSpPr>
        <p:spPr>
          <a:xfrm>
            <a:off x="1724338" y="4806696"/>
            <a:ext cx="64800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/>
          </a:p>
        </p:txBody>
      </p:sp>
      <p:sp>
        <p:nvSpPr>
          <p:cNvPr id="118" name="Rectangle 12"/>
          <p:cNvSpPr/>
          <p:nvPr/>
        </p:nvSpPr>
        <p:spPr>
          <a:xfrm>
            <a:off x="1741216" y="4428505"/>
            <a:ext cx="64800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/>
          </a:p>
        </p:txBody>
      </p:sp>
      <p:sp>
        <p:nvSpPr>
          <p:cNvPr id="5" name="Rectangle 4"/>
          <p:cNvSpPr/>
          <p:nvPr/>
        </p:nvSpPr>
        <p:spPr>
          <a:xfrm>
            <a:off x="1738941" y="2122913"/>
            <a:ext cx="64800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/>
          </a:p>
        </p:txBody>
      </p:sp>
      <p:sp>
        <p:nvSpPr>
          <p:cNvPr id="6" name="Rectangle 10"/>
          <p:cNvSpPr/>
          <p:nvPr/>
        </p:nvSpPr>
        <p:spPr>
          <a:xfrm>
            <a:off x="1722150" y="4049647"/>
            <a:ext cx="64800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/>
          </a:p>
        </p:txBody>
      </p:sp>
      <p:sp>
        <p:nvSpPr>
          <p:cNvPr id="7" name="Rectangle 11"/>
          <p:cNvSpPr/>
          <p:nvPr/>
        </p:nvSpPr>
        <p:spPr>
          <a:xfrm>
            <a:off x="1734561" y="2881705"/>
            <a:ext cx="64800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/>
          </a:p>
        </p:txBody>
      </p:sp>
      <p:sp>
        <p:nvSpPr>
          <p:cNvPr id="8" name="Rectangle 12"/>
          <p:cNvSpPr/>
          <p:nvPr/>
        </p:nvSpPr>
        <p:spPr>
          <a:xfrm>
            <a:off x="1739028" y="3673837"/>
            <a:ext cx="64800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/>
          </a:p>
        </p:txBody>
      </p:sp>
      <p:sp>
        <p:nvSpPr>
          <p:cNvPr id="9" name="Rectangle 13"/>
          <p:cNvSpPr/>
          <p:nvPr/>
        </p:nvSpPr>
        <p:spPr>
          <a:xfrm>
            <a:off x="1722078" y="3259675"/>
            <a:ext cx="648000" cy="39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/>
          </a:p>
        </p:txBody>
      </p:sp>
      <p:sp>
        <p:nvSpPr>
          <p:cNvPr id="10" name="Rectangle 14"/>
          <p:cNvSpPr/>
          <p:nvPr/>
        </p:nvSpPr>
        <p:spPr>
          <a:xfrm>
            <a:off x="1736357" y="2501526"/>
            <a:ext cx="64800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/>
          </a:p>
        </p:txBody>
      </p:sp>
      <p:sp>
        <p:nvSpPr>
          <p:cNvPr id="12" name="Rectangle 3"/>
          <p:cNvSpPr/>
          <p:nvPr/>
        </p:nvSpPr>
        <p:spPr>
          <a:xfrm>
            <a:off x="1737081" y="5181403"/>
            <a:ext cx="630000" cy="48881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/>
          </a:p>
        </p:txBody>
      </p:sp>
      <p:sp>
        <p:nvSpPr>
          <p:cNvPr id="13" name="Rectangle 6"/>
          <p:cNvSpPr/>
          <p:nvPr/>
        </p:nvSpPr>
        <p:spPr>
          <a:xfrm>
            <a:off x="2370443" y="628901"/>
            <a:ext cx="36000" cy="597666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/>
          </a:p>
        </p:txBody>
      </p:sp>
      <p:sp>
        <p:nvSpPr>
          <p:cNvPr id="14" name="Rounded Rectangle 7"/>
          <p:cNvSpPr/>
          <p:nvPr/>
        </p:nvSpPr>
        <p:spPr>
          <a:xfrm>
            <a:off x="1749554" y="6101509"/>
            <a:ext cx="612000" cy="50405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/>
          </a:p>
        </p:txBody>
      </p:sp>
      <p:sp>
        <p:nvSpPr>
          <p:cNvPr id="15" name="Rounded Rectangle 8"/>
          <p:cNvSpPr/>
          <p:nvPr/>
        </p:nvSpPr>
        <p:spPr>
          <a:xfrm>
            <a:off x="1749554" y="629477"/>
            <a:ext cx="612000" cy="54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/>
          </a:p>
        </p:txBody>
      </p:sp>
      <p:sp>
        <p:nvSpPr>
          <p:cNvPr id="16" name="Rectangle 9"/>
          <p:cNvSpPr/>
          <p:nvPr/>
        </p:nvSpPr>
        <p:spPr>
          <a:xfrm>
            <a:off x="1736918" y="1615272"/>
            <a:ext cx="648000" cy="504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/>
          </a:p>
        </p:txBody>
      </p:sp>
      <p:sp>
        <p:nvSpPr>
          <p:cNvPr id="17" name="TextBox 23"/>
          <p:cNvSpPr txBox="1"/>
          <p:nvPr/>
        </p:nvSpPr>
        <p:spPr>
          <a:xfrm>
            <a:off x="-531315" y="6171035"/>
            <a:ext cx="173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dirty="0" smtClean="0"/>
              <a:t>Zatyczka</a:t>
            </a:r>
            <a:endParaRPr lang="en-US" sz="1600" dirty="0"/>
          </a:p>
        </p:txBody>
      </p:sp>
      <p:sp>
        <p:nvSpPr>
          <p:cNvPr id="18" name="TextBox 25"/>
          <p:cNvSpPr txBox="1"/>
          <p:nvPr/>
        </p:nvSpPr>
        <p:spPr>
          <a:xfrm>
            <a:off x="-1044624" y="1121144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dirty="0" smtClean="0"/>
              <a:t>Przestrzeń </a:t>
            </a:r>
          </a:p>
          <a:p>
            <a:pPr algn="r"/>
            <a:r>
              <a:rPr lang="pl-PL" sz="1600" dirty="0" smtClean="0"/>
              <a:t>gazowa</a:t>
            </a:r>
            <a:endParaRPr lang="en-US" sz="1600" dirty="0"/>
          </a:p>
        </p:txBody>
      </p:sp>
      <p:sp>
        <p:nvSpPr>
          <p:cNvPr id="19" name="TextBox 26"/>
          <p:cNvSpPr txBox="1"/>
          <p:nvPr/>
        </p:nvSpPr>
        <p:spPr>
          <a:xfrm>
            <a:off x="-8677" y="4757770"/>
            <a:ext cx="1259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dirty="0" smtClean="0"/>
              <a:t>Izolacja</a:t>
            </a:r>
            <a:endParaRPr lang="en-US" sz="1600" dirty="0"/>
          </a:p>
        </p:txBody>
      </p:sp>
      <p:sp>
        <p:nvSpPr>
          <p:cNvPr id="20" name="TextBox 30"/>
          <p:cNvSpPr txBox="1"/>
          <p:nvPr/>
        </p:nvSpPr>
        <p:spPr>
          <a:xfrm>
            <a:off x="-548593" y="3861048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dirty="0" smtClean="0"/>
              <a:t>Pastylki </a:t>
            </a:r>
          </a:p>
          <a:p>
            <a:pPr algn="r"/>
            <a:r>
              <a:rPr lang="pl-PL" sz="1600" dirty="0" smtClean="0"/>
              <a:t>paliwo</a:t>
            </a:r>
            <a:endParaRPr lang="en-US" sz="1600" dirty="0"/>
          </a:p>
        </p:txBody>
      </p:sp>
      <p:sp>
        <p:nvSpPr>
          <p:cNvPr id="21" name="TextBox 32"/>
          <p:cNvSpPr txBox="1"/>
          <p:nvPr/>
        </p:nvSpPr>
        <p:spPr>
          <a:xfrm>
            <a:off x="54366" y="1876762"/>
            <a:ext cx="1259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dirty="0" smtClean="0"/>
              <a:t>Izolacja</a:t>
            </a:r>
            <a:endParaRPr lang="en-US" sz="1600" dirty="0"/>
          </a:p>
        </p:txBody>
      </p:sp>
      <p:sp>
        <p:nvSpPr>
          <p:cNvPr id="22" name="TextBox 34"/>
          <p:cNvSpPr txBox="1"/>
          <p:nvPr/>
        </p:nvSpPr>
        <p:spPr>
          <a:xfrm>
            <a:off x="-414194" y="548680"/>
            <a:ext cx="1719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dirty="0" smtClean="0"/>
              <a:t>Zatyczka</a:t>
            </a:r>
            <a:endParaRPr lang="en-US" sz="1600" dirty="0"/>
          </a:p>
        </p:txBody>
      </p:sp>
      <p:sp>
        <p:nvSpPr>
          <p:cNvPr id="23" name="TextBox 35"/>
          <p:cNvSpPr txBox="1"/>
          <p:nvPr/>
        </p:nvSpPr>
        <p:spPr>
          <a:xfrm>
            <a:off x="224913" y="2596842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dirty="0" smtClean="0"/>
              <a:t>Koszulka</a:t>
            </a:r>
            <a:endParaRPr lang="en-US" sz="1600" dirty="0"/>
          </a:p>
        </p:txBody>
      </p:sp>
      <p:cxnSp>
        <p:nvCxnSpPr>
          <p:cNvPr id="24" name="Straight Connector 37"/>
          <p:cNvCxnSpPr/>
          <p:nvPr/>
        </p:nvCxnSpPr>
        <p:spPr>
          <a:xfrm rot="5400000">
            <a:off x="-1034740" y="3645368"/>
            <a:ext cx="6192000" cy="0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04"/>
          <p:cNvSpPr txBox="1"/>
          <p:nvPr/>
        </p:nvSpPr>
        <p:spPr>
          <a:xfrm>
            <a:off x="226120" y="557654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dirty="0" smtClean="0"/>
              <a:t>Sprężyna</a:t>
            </a:r>
            <a:endParaRPr lang="en-US" sz="1600" dirty="0"/>
          </a:p>
        </p:txBody>
      </p:sp>
      <p:sp>
        <p:nvSpPr>
          <p:cNvPr id="26" name="Oval 4"/>
          <p:cNvSpPr/>
          <p:nvPr/>
        </p:nvSpPr>
        <p:spPr>
          <a:xfrm>
            <a:off x="6234773" y="3271423"/>
            <a:ext cx="720000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Oval 5"/>
          <p:cNvSpPr/>
          <p:nvPr/>
        </p:nvSpPr>
        <p:spPr>
          <a:xfrm>
            <a:off x="7158257" y="3255548"/>
            <a:ext cx="720000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Oval 6"/>
          <p:cNvSpPr/>
          <p:nvPr/>
        </p:nvSpPr>
        <p:spPr>
          <a:xfrm>
            <a:off x="6703904" y="2426377"/>
            <a:ext cx="720000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Hexagon 31"/>
          <p:cNvSpPr/>
          <p:nvPr/>
        </p:nvSpPr>
        <p:spPr>
          <a:xfrm rot="1762319">
            <a:off x="6061961" y="3149209"/>
            <a:ext cx="1065097" cy="956355"/>
          </a:xfrm>
          <a:prstGeom prst="hexagon">
            <a:avLst>
              <a:gd name="adj" fmla="val 28395"/>
              <a:gd name="vf" fmla="val 115470"/>
            </a:avLst>
          </a:prstGeom>
          <a:noFill/>
          <a:ln w="1524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Hexagon 32"/>
          <p:cNvSpPr/>
          <p:nvPr/>
        </p:nvSpPr>
        <p:spPr>
          <a:xfrm rot="1762319">
            <a:off x="6986441" y="3120644"/>
            <a:ext cx="1065097" cy="956355"/>
          </a:xfrm>
          <a:prstGeom prst="hexagon">
            <a:avLst>
              <a:gd name="adj" fmla="val 28395"/>
              <a:gd name="vf" fmla="val 115470"/>
            </a:avLst>
          </a:prstGeom>
          <a:noFill/>
          <a:ln w="1524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9" name="Straight Connector 8"/>
          <p:cNvCxnSpPr/>
          <p:nvPr/>
        </p:nvCxnSpPr>
        <p:spPr>
          <a:xfrm rot="10800000" flipV="1">
            <a:off x="6580997" y="3636521"/>
            <a:ext cx="9461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exagon 33"/>
          <p:cNvSpPr/>
          <p:nvPr/>
        </p:nvSpPr>
        <p:spPr>
          <a:xfrm rot="1762319">
            <a:off x="6533798" y="2310148"/>
            <a:ext cx="1065097" cy="956355"/>
          </a:xfrm>
          <a:prstGeom prst="hexagon">
            <a:avLst>
              <a:gd name="adj" fmla="val 28395"/>
              <a:gd name="vf" fmla="val 115470"/>
            </a:avLst>
          </a:prstGeom>
          <a:noFill/>
          <a:ln w="1524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1" name="Straight Connector 7"/>
          <p:cNvCxnSpPr/>
          <p:nvPr/>
        </p:nvCxnSpPr>
        <p:spPr>
          <a:xfrm rot="5400000">
            <a:off x="6398437" y="2977713"/>
            <a:ext cx="847723" cy="46989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9"/>
          <p:cNvCxnSpPr/>
          <p:nvPr/>
        </p:nvCxnSpPr>
        <p:spPr>
          <a:xfrm rot="16200000" flipH="1">
            <a:off x="6864812" y="2971707"/>
            <a:ext cx="855365" cy="46414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5"/>
          <p:cNvSpPr/>
          <p:nvPr/>
        </p:nvSpPr>
        <p:spPr>
          <a:xfrm>
            <a:off x="1704441" y="628901"/>
            <a:ext cx="36000" cy="597666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/>
          </a:p>
        </p:txBody>
      </p:sp>
      <p:sp>
        <p:nvSpPr>
          <p:cNvPr id="87" name="Rectangle 82"/>
          <p:cNvSpPr/>
          <p:nvPr/>
        </p:nvSpPr>
        <p:spPr>
          <a:xfrm>
            <a:off x="2364550" y="622804"/>
            <a:ext cx="36000" cy="597666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29"/>
          <p:cNvCxnSpPr/>
          <p:nvPr/>
        </p:nvCxnSpPr>
        <p:spPr>
          <a:xfrm flipV="1">
            <a:off x="1355300" y="2780928"/>
            <a:ext cx="547089" cy="1268498"/>
          </a:xfrm>
          <a:prstGeom prst="straightConnector1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22"/>
          <p:cNvCxnSpPr/>
          <p:nvPr/>
        </p:nvCxnSpPr>
        <p:spPr>
          <a:xfrm>
            <a:off x="1376957" y="6362934"/>
            <a:ext cx="540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27"/>
          <p:cNvCxnSpPr/>
          <p:nvPr/>
        </p:nvCxnSpPr>
        <p:spPr>
          <a:xfrm>
            <a:off x="1355301" y="4265449"/>
            <a:ext cx="606769" cy="280784"/>
          </a:xfrm>
          <a:prstGeom prst="straightConnector1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28"/>
          <p:cNvCxnSpPr/>
          <p:nvPr/>
        </p:nvCxnSpPr>
        <p:spPr>
          <a:xfrm>
            <a:off x="1360273" y="4160032"/>
            <a:ext cx="583577" cy="718"/>
          </a:xfrm>
          <a:prstGeom prst="straightConnector1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38"/>
          <p:cNvCxnSpPr/>
          <p:nvPr/>
        </p:nvCxnSpPr>
        <p:spPr>
          <a:xfrm>
            <a:off x="1367992" y="4966648"/>
            <a:ext cx="467704" cy="411679"/>
          </a:xfrm>
          <a:prstGeom prst="straightConnector1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5"/>
          <p:cNvCxnSpPr/>
          <p:nvPr/>
        </p:nvCxnSpPr>
        <p:spPr>
          <a:xfrm>
            <a:off x="1375462" y="5794893"/>
            <a:ext cx="701658" cy="141687"/>
          </a:xfrm>
          <a:prstGeom prst="straightConnector1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24"/>
          <p:cNvCxnSpPr/>
          <p:nvPr/>
        </p:nvCxnSpPr>
        <p:spPr>
          <a:xfrm>
            <a:off x="1395175" y="1408353"/>
            <a:ext cx="440521" cy="4423"/>
          </a:xfrm>
          <a:prstGeom prst="straightConnector1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31"/>
          <p:cNvCxnSpPr/>
          <p:nvPr/>
        </p:nvCxnSpPr>
        <p:spPr>
          <a:xfrm flipV="1">
            <a:off x="1394683" y="1921943"/>
            <a:ext cx="513021" cy="156835"/>
          </a:xfrm>
          <a:prstGeom prst="straightConnector1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33"/>
          <p:cNvCxnSpPr>
            <a:stCxn id="22" idx="3"/>
          </p:cNvCxnSpPr>
          <p:nvPr/>
        </p:nvCxnSpPr>
        <p:spPr>
          <a:xfrm>
            <a:off x="1305033" y="717957"/>
            <a:ext cx="620973" cy="46895"/>
          </a:xfrm>
          <a:prstGeom prst="straightConnector1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6"/>
          <p:cNvCxnSpPr/>
          <p:nvPr/>
        </p:nvCxnSpPr>
        <p:spPr>
          <a:xfrm>
            <a:off x="1406168" y="2797266"/>
            <a:ext cx="324000" cy="1007"/>
          </a:xfrm>
          <a:prstGeom prst="straightConnector1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5"/>
          <p:cNvSpPr/>
          <p:nvPr/>
        </p:nvSpPr>
        <p:spPr>
          <a:xfrm>
            <a:off x="8084641" y="3229750"/>
            <a:ext cx="720000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3" name="Oval 6"/>
          <p:cNvSpPr/>
          <p:nvPr/>
        </p:nvSpPr>
        <p:spPr>
          <a:xfrm>
            <a:off x="7630288" y="2400579"/>
            <a:ext cx="720000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4" name="Hexagon 32"/>
          <p:cNvSpPr/>
          <p:nvPr/>
        </p:nvSpPr>
        <p:spPr>
          <a:xfrm rot="1762319">
            <a:off x="7912825" y="3094846"/>
            <a:ext cx="1065097" cy="956355"/>
          </a:xfrm>
          <a:prstGeom prst="hexagon">
            <a:avLst>
              <a:gd name="adj" fmla="val 28395"/>
              <a:gd name="vf" fmla="val 115470"/>
            </a:avLst>
          </a:prstGeom>
          <a:noFill/>
          <a:ln w="1524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5" name="Hexagon 33"/>
          <p:cNvSpPr/>
          <p:nvPr/>
        </p:nvSpPr>
        <p:spPr>
          <a:xfrm rot="1762319">
            <a:off x="7460182" y="2284350"/>
            <a:ext cx="1065097" cy="956355"/>
          </a:xfrm>
          <a:prstGeom prst="hexagon">
            <a:avLst>
              <a:gd name="adj" fmla="val 28395"/>
              <a:gd name="vf" fmla="val 115470"/>
            </a:avLst>
          </a:prstGeom>
          <a:noFill/>
          <a:ln w="1524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6" name="Oval 6"/>
          <p:cNvSpPr/>
          <p:nvPr/>
        </p:nvSpPr>
        <p:spPr>
          <a:xfrm>
            <a:off x="6689657" y="4070226"/>
            <a:ext cx="720000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7" name="Hexagon 33"/>
          <p:cNvSpPr/>
          <p:nvPr/>
        </p:nvSpPr>
        <p:spPr>
          <a:xfrm rot="1762319">
            <a:off x="6519551" y="3953997"/>
            <a:ext cx="1065097" cy="956355"/>
          </a:xfrm>
          <a:prstGeom prst="hexagon">
            <a:avLst>
              <a:gd name="adj" fmla="val 28395"/>
              <a:gd name="vf" fmla="val 115470"/>
            </a:avLst>
          </a:prstGeom>
          <a:noFill/>
          <a:ln w="1524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8" name="Oval 6"/>
          <p:cNvSpPr/>
          <p:nvPr/>
        </p:nvSpPr>
        <p:spPr>
          <a:xfrm>
            <a:off x="7616041" y="4044428"/>
            <a:ext cx="720000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9" name="Hexagon 33"/>
          <p:cNvSpPr/>
          <p:nvPr/>
        </p:nvSpPr>
        <p:spPr>
          <a:xfrm rot="1762319">
            <a:off x="7445935" y="3928199"/>
            <a:ext cx="1065097" cy="956355"/>
          </a:xfrm>
          <a:prstGeom prst="hexagon">
            <a:avLst>
              <a:gd name="adj" fmla="val 28395"/>
              <a:gd name="vf" fmla="val 115470"/>
            </a:avLst>
          </a:prstGeom>
          <a:noFill/>
          <a:ln w="1524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0" name="Oval 5"/>
          <p:cNvSpPr/>
          <p:nvPr/>
        </p:nvSpPr>
        <p:spPr>
          <a:xfrm>
            <a:off x="3276792" y="2453163"/>
            <a:ext cx="720000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2" name="Prostokąt 131"/>
          <p:cNvSpPr/>
          <p:nvPr/>
        </p:nvSpPr>
        <p:spPr>
          <a:xfrm>
            <a:off x="4051643" y="2401341"/>
            <a:ext cx="822960" cy="822960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3" name="Oval 5"/>
          <p:cNvSpPr/>
          <p:nvPr/>
        </p:nvSpPr>
        <p:spPr>
          <a:xfrm>
            <a:off x="4101879" y="2452822"/>
            <a:ext cx="720000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6" name="Prostokąt 135"/>
          <p:cNvSpPr/>
          <p:nvPr/>
        </p:nvSpPr>
        <p:spPr>
          <a:xfrm>
            <a:off x="3223834" y="3225607"/>
            <a:ext cx="822960" cy="822960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7" name="Oval 5"/>
          <p:cNvSpPr/>
          <p:nvPr/>
        </p:nvSpPr>
        <p:spPr>
          <a:xfrm>
            <a:off x="3288131" y="3273687"/>
            <a:ext cx="720000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8" name="Prostokąt 137"/>
          <p:cNvSpPr/>
          <p:nvPr/>
        </p:nvSpPr>
        <p:spPr>
          <a:xfrm>
            <a:off x="4052096" y="3225040"/>
            <a:ext cx="822960" cy="822960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9" name="Oval 5"/>
          <p:cNvSpPr/>
          <p:nvPr/>
        </p:nvSpPr>
        <p:spPr>
          <a:xfrm>
            <a:off x="4113218" y="3273346"/>
            <a:ext cx="720000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2" name="Straight Connector 8"/>
          <p:cNvCxnSpPr/>
          <p:nvPr/>
        </p:nvCxnSpPr>
        <p:spPr>
          <a:xfrm rot="10800000" flipV="1">
            <a:off x="3630594" y="2810370"/>
            <a:ext cx="82296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8"/>
          <p:cNvCxnSpPr/>
          <p:nvPr/>
        </p:nvCxnSpPr>
        <p:spPr>
          <a:xfrm rot="10800000" flipV="1">
            <a:off x="3639071" y="3646001"/>
            <a:ext cx="82296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8"/>
          <p:cNvCxnSpPr/>
          <p:nvPr/>
        </p:nvCxnSpPr>
        <p:spPr>
          <a:xfrm>
            <a:off x="3638489" y="2821256"/>
            <a:ext cx="0" cy="8229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8"/>
          <p:cNvCxnSpPr/>
          <p:nvPr/>
        </p:nvCxnSpPr>
        <p:spPr>
          <a:xfrm>
            <a:off x="4462031" y="2810370"/>
            <a:ext cx="0" cy="82296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Prostokąt 146"/>
          <p:cNvSpPr/>
          <p:nvPr/>
        </p:nvSpPr>
        <p:spPr>
          <a:xfrm>
            <a:off x="4870465" y="2403496"/>
            <a:ext cx="822960" cy="822960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8" name="Oval 5"/>
          <p:cNvSpPr/>
          <p:nvPr/>
        </p:nvSpPr>
        <p:spPr>
          <a:xfrm>
            <a:off x="4920701" y="2454977"/>
            <a:ext cx="720000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9" name="Prostokąt 148"/>
          <p:cNvSpPr/>
          <p:nvPr/>
        </p:nvSpPr>
        <p:spPr>
          <a:xfrm>
            <a:off x="4870918" y="3227195"/>
            <a:ext cx="822960" cy="822960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0" name="Oval 5"/>
          <p:cNvSpPr/>
          <p:nvPr/>
        </p:nvSpPr>
        <p:spPr>
          <a:xfrm>
            <a:off x="4932040" y="3275501"/>
            <a:ext cx="720000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2" name="Prostokąt 151"/>
          <p:cNvSpPr/>
          <p:nvPr/>
        </p:nvSpPr>
        <p:spPr>
          <a:xfrm>
            <a:off x="3223834" y="4052082"/>
            <a:ext cx="822960" cy="822960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3" name="Oval 5"/>
          <p:cNvSpPr/>
          <p:nvPr/>
        </p:nvSpPr>
        <p:spPr>
          <a:xfrm>
            <a:off x="3288131" y="4100162"/>
            <a:ext cx="720000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4" name="Prostokąt 153"/>
          <p:cNvSpPr/>
          <p:nvPr/>
        </p:nvSpPr>
        <p:spPr>
          <a:xfrm>
            <a:off x="4052096" y="4051515"/>
            <a:ext cx="822960" cy="822960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5" name="Oval 5"/>
          <p:cNvSpPr/>
          <p:nvPr/>
        </p:nvSpPr>
        <p:spPr>
          <a:xfrm>
            <a:off x="4113218" y="4099821"/>
            <a:ext cx="720000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7" name="Prostokąt 156"/>
          <p:cNvSpPr/>
          <p:nvPr/>
        </p:nvSpPr>
        <p:spPr>
          <a:xfrm>
            <a:off x="4870918" y="4053670"/>
            <a:ext cx="822960" cy="822960"/>
          </a:xfrm>
          <a:prstGeom prst="rect">
            <a:avLst/>
          </a:prstGeom>
          <a:noFill/>
          <a:ln w="127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8" name="Oval 5"/>
          <p:cNvSpPr/>
          <p:nvPr/>
        </p:nvSpPr>
        <p:spPr>
          <a:xfrm>
            <a:off x="4932040" y="4101976"/>
            <a:ext cx="720000" cy="7200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9" name="TextBox 34"/>
          <p:cNvSpPr txBox="1"/>
          <p:nvPr/>
        </p:nvSpPr>
        <p:spPr>
          <a:xfrm>
            <a:off x="768276" y="63862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000" b="1" dirty="0" smtClean="0"/>
              <a:t>A</a:t>
            </a:r>
            <a:endParaRPr lang="en-US" sz="2000" b="1" dirty="0"/>
          </a:p>
        </p:txBody>
      </p:sp>
      <p:sp>
        <p:nvSpPr>
          <p:cNvPr id="160" name="TextBox 34"/>
          <p:cNvSpPr txBox="1"/>
          <p:nvPr/>
        </p:nvSpPr>
        <p:spPr>
          <a:xfrm>
            <a:off x="5599817" y="167072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000" b="1" dirty="0" smtClean="0"/>
              <a:t>C</a:t>
            </a:r>
            <a:endParaRPr lang="en-US" sz="2000" b="1" dirty="0"/>
          </a:p>
        </p:txBody>
      </p:sp>
      <p:sp>
        <p:nvSpPr>
          <p:cNvPr id="161" name="TextBox 34"/>
          <p:cNvSpPr txBox="1"/>
          <p:nvPr/>
        </p:nvSpPr>
        <p:spPr>
          <a:xfrm>
            <a:off x="2627784" y="169180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000" b="1" dirty="0" smtClean="0"/>
              <a:t>B</a:t>
            </a:r>
            <a:endParaRPr lang="en-US" sz="2000" b="1" dirty="0"/>
          </a:p>
        </p:txBody>
      </p:sp>
      <p:cxnSp>
        <p:nvCxnSpPr>
          <p:cNvPr id="164" name="Straight Connector 9"/>
          <p:cNvCxnSpPr/>
          <p:nvPr/>
        </p:nvCxnSpPr>
        <p:spPr>
          <a:xfrm flipV="1">
            <a:off x="1924596" y="5891624"/>
            <a:ext cx="27432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9"/>
          <p:cNvCxnSpPr/>
          <p:nvPr/>
        </p:nvCxnSpPr>
        <p:spPr>
          <a:xfrm>
            <a:off x="1924596" y="5976456"/>
            <a:ext cx="27432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9"/>
          <p:cNvCxnSpPr/>
          <p:nvPr/>
        </p:nvCxnSpPr>
        <p:spPr>
          <a:xfrm flipV="1">
            <a:off x="1911896" y="5705316"/>
            <a:ext cx="27432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9"/>
          <p:cNvCxnSpPr/>
          <p:nvPr/>
        </p:nvCxnSpPr>
        <p:spPr>
          <a:xfrm>
            <a:off x="1911896" y="5790148"/>
            <a:ext cx="27432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9"/>
          <p:cNvCxnSpPr/>
          <p:nvPr/>
        </p:nvCxnSpPr>
        <p:spPr>
          <a:xfrm flipV="1">
            <a:off x="1912908" y="1408460"/>
            <a:ext cx="27432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9"/>
          <p:cNvCxnSpPr/>
          <p:nvPr/>
        </p:nvCxnSpPr>
        <p:spPr>
          <a:xfrm>
            <a:off x="1912908" y="1493292"/>
            <a:ext cx="27432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9"/>
          <p:cNvCxnSpPr/>
          <p:nvPr/>
        </p:nvCxnSpPr>
        <p:spPr>
          <a:xfrm flipV="1">
            <a:off x="1900208" y="1222152"/>
            <a:ext cx="27432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9"/>
          <p:cNvCxnSpPr/>
          <p:nvPr/>
        </p:nvCxnSpPr>
        <p:spPr>
          <a:xfrm>
            <a:off x="1900208" y="1306984"/>
            <a:ext cx="274320" cy="914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zaokrąglony 3"/>
          <p:cNvSpPr/>
          <p:nvPr/>
        </p:nvSpPr>
        <p:spPr>
          <a:xfrm>
            <a:off x="2411760" y="404664"/>
            <a:ext cx="1512168" cy="2952328"/>
          </a:xfrm>
          <a:prstGeom prst="roundRect">
            <a:avLst>
              <a:gd name="adj" fmla="val 4277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3928120" y="2492896"/>
            <a:ext cx="648072" cy="288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3923928" y="1052736"/>
            <a:ext cx="648072" cy="288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2708300" y="1641500"/>
            <a:ext cx="936104" cy="7920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2" name="Łącznik prosty ze strzałką 11"/>
          <p:cNvCxnSpPr/>
          <p:nvPr/>
        </p:nvCxnSpPr>
        <p:spPr>
          <a:xfrm flipV="1">
            <a:off x="4055244" y="1199816"/>
            <a:ext cx="45720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/>
          <p:cNvCxnSpPr/>
          <p:nvPr/>
        </p:nvCxnSpPr>
        <p:spPr>
          <a:xfrm flipH="1">
            <a:off x="3995936" y="2636912"/>
            <a:ext cx="45720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Łuk 13"/>
          <p:cNvSpPr/>
          <p:nvPr/>
        </p:nvSpPr>
        <p:spPr>
          <a:xfrm rot="16200000">
            <a:off x="3131840" y="1124744"/>
            <a:ext cx="720080" cy="864096"/>
          </a:xfrm>
          <a:prstGeom prst="arc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Łuk 14"/>
          <p:cNvSpPr/>
          <p:nvPr/>
        </p:nvSpPr>
        <p:spPr>
          <a:xfrm rot="16200000">
            <a:off x="3419872" y="1844824"/>
            <a:ext cx="576064" cy="1152128"/>
          </a:xfrm>
          <a:prstGeom prst="arc">
            <a:avLst>
              <a:gd name="adj1" fmla="val 10803197"/>
              <a:gd name="adj2" fmla="val 15871558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323528" y="1628800"/>
            <a:ext cx="1296144" cy="7920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/>
          <p:cNvSpPr/>
          <p:nvPr/>
        </p:nvSpPr>
        <p:spPr>
          <a:xfrm>
            <a:off x="467544" y="1124744"/>
            <a:ext cx="14401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/>
          <p:cNvSpPr/>
          <p:nvPr/>
        </p:nvSpPr>
        <p:spPr>
          <a:xfrm>
            <a:off x="764084" y="1124744"/>
            <a:ext cx="14401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/>
          <p:cNvSpPr/>
          <p:nvPr/>
        </p:nvSpPr>
        <p:spPr>
          <a:xfrm>
            <a:off x="1052116" y="1124744"/>
            <a:ext cx="14401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/>
          <p:cNvSpPr/>
          <p:nvPr/>
        </p:nvSpPr>
        <p:spPr>
          <a:xfrm>
            <a:off x="1340148" y="1124744"/>
            <a:ext cx="14401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1" name="Łącznik prosty ze strzałką 20"/>
          <p:cNvCxnSpPr/>
          <p:nvPr/>
        </p:nvCxnSpPr>
        <p:spPr>
          <a:xfrm flipV="1">
            <a:off x="1403648" y="1658392"/>
            <a:ext cx="0" cy="71169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/>
          <p:cNvCxnSpPr/>
          <p:nvPr/>
        </p:nvCxnSpPr>
        <p:spPr>
          <a:xfrm flipV="1">
            <a:off x="1115616" y="1650008"/>
            <a:ext cx="0" cy="71169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/>
          <p:cNvCxnSpPr/>
          <p:nvPr/>
        </p:nvCxnSpPr>
        <p:spPr>
          <a:xfrm flipV="1">
            <a:off x="840284" y="1654200"/>
            <a:ext cx="0" cy="71169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/>
          <p:cNvCxnSpPr/>
          <p:nvPr/>
        </p:nvCxnSpPr>
        <p:spPr>
          <a:xfrm flipV="1">
            <a:off x="539552" y="1654200"/>
            <a:ext cx="0" cy="71169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4"/>
          <p:cNvSpPr txBox="1"/>
          <p:nvPr/>
        </p:nvSpPr>
        <p:spPr>
          <a:xfrm>
            <a:off x="179512" y="148570"/>
            <a:ext cx="347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/>
              <a:t>A</a:t>
            </a:r>
            <a:endParaRPr lang="en-US" sz="2000" b="1" dirty="0"/>
          </a:p>
        </p:txBody>
      </p:sp>
      <p:sp>
        <p:nvSpPr>
          <p:cNvPr id="27" name="TextBox 34"/>
          <p:cNvSpPr txBox="1"/>
          <p:nvPr/>
        </p:nvSpPr>
        <p:spPr>
          <a:xfrm>
            <a:off x="2136428" y="142032"/>
            <a:ext cx="347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/>
              <a:t>B</a:t>
            </a:r>
            <a:endParaRPr lang="en-US" sz="2000" b="1" dirty="0"/>
          </a:p>
        </p:txBody>
      </p:sp>
      <p:sp>
        <p:nvSpPr>
          <p:cNvPr id="29" name="pole tekstowe 28"/>
          <p:cNvSpPr txBox="1"/>
          <p:nvPr/>
        </p:nvSpPr>
        <p:spPr>
          <a:xfrm>
            <a:off x="1403648" y="328498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r</a:t>
            </a:r>
            <a:r>
              <a:rPr lang="pl-PL" sz="1400" dirty="0" smtClean="0"/>
              <a:t>dzeń </a:t>
            </a:r>
            <a:r>
              <a:rPr lang="pl-PL" sz="1400" dirty="0" smtClean="0"/>
              <a:t>reaktora</a:t>
            </a:r>
            <a:endParaRPr lang="pl-PL" sz="1400" dirty="0"/>
          </a:p>
        </p:txBody>
      </p:sp>
      <p:cxnSp>
        <p:nvCxnSpPr>
          <p:cNvPr id="30" name="Łącznik prosty ze strzałką 29"/>
          <p:cNvCxnSpPr>
            <a:stCxn id="29" idx="0"/>
          </p:cNvCxnSpPr>
          <p:nvPr/>
        </p:nvCxnSpPr>
        <p:spPr>
          <a:xfrm flipV="1">
            <a:off x="1979712" y="2492896"/>
            <a:ext cx="720080" cy="792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/>
          <p:cNvCxnSpPr>
            <a:stCxn id="29" idx="0"/>
          </p:cNvCxnSpPr>
          <p:nvPr/>
        </p:nvCxnSpPr>
        <p:spPr>
          <a:xfrm flipH="1" flipV="1">
            <a:off x="1619672" y="2492896"/>
            <a:ext cx="360040" cy="792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ole tekstowe 36"/>
          <p:cNvSpPr txBox="1"/>
          <p:nvPr/>
        </p:nvSpPr>
        <p:spPr>
          <a:xfrm>
            <a:off x="0" y="342900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kanały</a:t>
            </a:r>
            <a:endParaRPr lang="pl-PL" sz="1400" dirty="0"/>
          </a:p>
        </p:txBody>
      </p:sp>
      <p:sp>
        <p:nvSpPr>
          <p:cNvPr id="38" name="pole tekstowe 37"/>
          <p:cNvSpPr txBox="1"/>
          <p:nvPr/>
        </p:nvSpPr>
        <p:spPr>
          <a:xfrm>
            <a:off x="3563888" y="342900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zbiornik</a:t>
            </a:r>
            <a:endParaRPr lang="pl-PL" sz="1400" dirty="0"/>
          </a:p>
        </p:txBody>
      </p:sp>
      <p:cxnSp>
        <p:nvCxnSpPr>
          <p:cNvPr id="39" name="Łącznik prosty ze strzałką 38"/>
          <p:cNvCxnSpPr>
            <a:stCxn id="37" idx="0"/>
            <a:endCxn id="17" idx="2"/>
          </p:cNvCxnSpPr>
          <p:nvPr/>
        </p:nvCxnSpPr>
        <p:spPr>
          <a:xfrm flipH="1" flipV="1">
            <a:off x="539552" y="2852936"/>
            <a:ext cx="36512" cy="576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ze strzałką 41"/>
          <p:cNvCxnSpPr>
            <a:stCxn id="37" idx="0"/>
            <a:endCxn id="18" idx="2"/>
          </p:cNvCxnSpPr>
          <p:nvPr/>
        </p:nvCxnSpPr>
        <p:spPr>
          <a:xfrm flipV="1">
            <a:off x="576064" y="2852936"/>
            <a:ext cx="260028" cy="576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Łącznik prosty ze strzałką 44"/>
          <p:cNvCxnSpPr>
            <a:stCxn id="37" idx="0"/>
            <a:endCxn id="19" idx="2"/>
          </p:cNvCxnSpPr>
          <p:nvPr/>
        </p:nvCxnSpPr>
        <p:spPr>
          <a:xfrm flipV="1">
            <a:off x="576064" y="2852936"/>
            <a:ext cx="548060" cy="576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ze strzałką 47"/>
          <p:cNvCxnSpPr>
            <a:stCxn id="37" idx="0"/>
            <a:endCxn id="20" idx="2"/>
          </p:cNvCxnSpPr>
          <p:nvPr/>
        </p:nvCxnSpPr>
        <p:spPr>
          <a:xfrm flipV="1">
            <a:off x="576064" y="2852936"/>
            <a:ext cx="836092" cy="576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ze strzałką 50"/>
          <p:cNvCxnSpPr>
            <a:stCxn id="38" idx="0"/>
          </p:cNvCxnSpPr>
          <p:nvPr/>
        </p:nvCxnSpPr>
        <p:spPr>
          <a:xfrm flipH="1" flipV="1">
            <a:off x="3707904" y="3284984"/>
            <a:ext cx="432048" cy="14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42</Words>
  <Application>Microsoft Office PowerPoint</Application>
  <PresentationFormat>Pokaz na ekranie 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4" baseType="lpstr">
      <vt:lpstr>Motyw pakietu Office</vt:lpstr>
      <vt:lpstr>Slajd 1</vt:lpstr>
      <vt:lpstr>Slajd 2</vt:lpstr>
      <vt:lpstr>Slajd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Nuclear Wizard</dc:creator>
  <cp:lastModifiedBy>Nuclear Wizard</cp:lastModifiedBy>
  <cp:revision>27</cp:revision>
  <dcterms:modified xsi:type="dcterms:W3CDTF">2015-04-07T14:00:24Z</dcterms:modified>
</cp:coreProperties>
</file>