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4E59-DCED-488F-8828-93FED4E4B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6FA5C-B57D-412F-B070-C086EA55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6CAC6-A603-459C-83CA-17C0F8F4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AE1E3F-1B72-45FD-9807-4A5ED85D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A8CF1-C14C-449D-9D1B-7D36AAB0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08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AD1-E517-4703-9B10-037F5CB2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6A87C1-15EA-4D0A-B5D6-F3F53494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36E1D-1C22-4008-AEB5-84EF2803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1CB99D-0A1C-4817-B3A9-8FC6A49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85EF7-A473-4637-9BA6-D9DE0167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5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D6AE74-0A08-477E-88AE-A271D7E10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E4466-7A38-44DA-B6D9-52424284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EBD92-06DB-4EB4-8D7E-963458D3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2AF3A9-4712-4ED9-837A-D68293C0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E9118-2B30-4715-9134-61ED4081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9468-4281-4556-BDE3-EB31399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C866B-E399-408A-9EF1-7FD511B6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BA935-6BA4-4CD7-8743-8BB0FC59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2FF1C-1512-48BD-ADB6-A848230B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6F543-6E84-465F-80A4-5F5CC316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3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764E2-A062-48D4-BAAE-C399FE79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0A7655-4A0C-491F-BD6C-70544B7A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41D6F-1748-46A3-A740-8664336C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1026D0-7B1D-48D4-B2FE-953BA7AA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C7D376-73D6-4566-ADE7-27CC9CAF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2EF0-6DE8-407B-9275-42B6A18B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63F86-5359-4E29-9ADD-F8EC48BE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C2806C-EF13-4A3E-9954-B32329E9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C0FFC-59C9-49DF-8F28-55F42BC6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A13B3E-1DBE-428F-A8AF-40F76960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EF3CA4-1D86-4C56-9793-D87F337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3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69150-B636-435D-BF13-ED96286A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E0ED9-6167-44BA-ACD8-8FEF8521C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1C78E2-9659-49EB-84FE-5388A5D8D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22784D-9C95-4B58-A6E2-F26C558F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E74400-27F4-4346-9FF1-28F78518B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F20408-D49A-4526-8F0D-C83A63BB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CC89C8-715B-4534-9F76-DB072882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7EBB7F-C959-419D-9E01-9AD6090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125A2-B2FE-49DE-A3F7-28DC2A09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71B993-EBD4-4590-8896-B9EE2A1C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F6EB92-C862-4B14-987C-3D30F859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68A94D-A939-4EF0-9C07-023CD6B2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1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D5DE99-40C0-4B02-9C23-3515588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1EBD1B-8D5E-4A0B-B5D3-9D04F60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0A744D-E140-47D8-8F70-4763CB65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17E2-A39D-4B69-833D-584026D8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F310C8-10E6-46E9-A1EB-B76BD71A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6EC88D-A59E-4B69-A7F9-1BCE575E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81E9B4-5BB0-4D24-B789-F12D7453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F8CAC2-5113-4E29-8A42-7F9A979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93727-FAC5-441C-B026-77716BB8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86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F0162-15FA-4B8D-A123-273EFD9D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3C7B5C-4927-48AB-A048-812CF42E9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457E2B-6F26-42F3-903F-389B4E71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3D393C-FE7A-450E-99B5-F753C3BD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5A74C-6C01-4018-968E-8E94C605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90E46-DB88-4D9D-9044-00228684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7C94F5-AE0C-458A-965B-0D99A6DF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5EBCF-795B-4FFC-91D9-6E01C893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812EE-8362-4EEC-9F85-9C328C3F2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B915-5A50-4E55-BCA9-15978E0805EE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4D865-13D0-4E40-BDE2-AA0D2AB1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B84AA-B945-4DC0-B288-2C5C17EA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997E-8FC2-4582-8C45-4A39544F8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8153D3-F223-431F-B9CF-09638B62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733425"/>
            <a:ext cx="7505700" cy="539115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11C64D1-0D12-4ECE-9810-C983E056CB00}"/>
              </a:ext>
            </a:extLst>
          </p:cNvPr>
          <p:cNvCxnSpPr>
            <a:cxnSpLocks/>
          </p:cNvCxnSpPr>
          <p:nvPr/>
        </p:nvCxnSpPr>
        <p:spPr>
          <a:xfrm flipH="1" flipV="1">
            <a:off x="7865535" y="4940302"/>
            <a:ext cx="1735664" cy="64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6F521EDE-4592-4D17-A9F7-13C80A54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7" y="5585884"/>
            <a:ext cx="397192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638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Jones Egydio</dc:creator>
  <cp:lastModifiedBy>Jones Egydio</cp:lastModifiedBy>
  <cp:revision>1</cp:revision>
  <dcterms:created xsi:type="dcterms:W3CDTF">2020-10-06T18:54:26Z</dcterms:created>
  <dcterms:modified xsi:type="dcterms:W3CDTF">2020-10-06T18:54:51Z</dcterms:modified>
</cp:coreProperties>
</file>