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C5E-4ED2-4DB7-A1FB-69BE9EFA373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AA2-E186-4115-BA36-5AD1FDE86C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4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C5E-4ED2-4DB7-A1FB-69BE9EFA373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AA2-E186-4115-BA36-5AD1FDE86C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42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C5E-4ED2-4DB7-A1FB-69BE9EFA373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AA2-E186-4115-BA36-5AD1FDE86C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58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C5E-4ED2-4DB7-A1FB-69BE9EFA373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AA2-E186-4115-BA36-5AD1FDE86C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3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C5E-4ED2-4DB7-A1FB-69BE9EFA373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AA2-E186-4115-BA36-5AD1FDE86C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3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C5E-4ED2-4DB7-A1FB-69BE9EFA373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AA2-E186-4115-BA36-5AD1FDE86C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70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C5E-4ED2-4DB7-A1FB-69BE9EFA373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AA2-E186-4115-BA36-5AD1FDE86C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9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C5E-4ED2-4DB7-A1FB-69BE9EFA373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AA2-E186-4115-BA36-5AD1FDE86C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9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C5E-4ED2-4DB7-A1FB-69BE9EFA373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AA2-E186-4115-BA36-5AD1FDE86C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9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C5E-4ED2-4DB7-A1FB-69BE9EFA373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AA2-E186-4115-BA36-5AD1FDE86C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76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C5E-4ED2-4DB7-A1FB-69BE9EFA373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AA2-E186-4115-BA36-5AD1FDE86C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7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CC5E-4ED2-4DB7-A1FB-69BE9EFA373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4AA2-E186-4115-BA36-5AD1FDE86C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08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lor branca na grama&#10;&#10;Descrição gerada automaticamente">
            <a:extLst>
              <a:ext uri="{FF2B5EF4-FFF2-40B4-BE49-F238E27FC236}">
                <a16:creationId xmlns:a16="http://schemas.microsoft.com/office/drawing/2014/main" id="{0003AE18-0473-4DA6-9A22-22A432B2B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65" y="1036419"/>
            <a:ext cx="7464641" cy="49173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AF85398-4CF6-4A5C-BD12-97EE36665196}"/>
              </a:ext>
            </a:extLst>
          </p:cNvPr>
          <p:cNvSpPr txBox="1"/>
          <p:nvPr/>
        </p:nvSpPr>
        <p:spPr>
          <a:xfrm>
            <a:off x="2463723" y="333506"/>
            <a:ext cx="644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Profundidade</a:t>
            </a:r>
            <a:r>
              <a:rPr lang="en-US" sz="2400" dirty="0"/>
              <a:t> de Campo </a:t>
            </a:r>
            <a:r>
              <a:rPr lang="en-US" sz="2400" dirty="0" err="1"/>
              <a:t>alta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0125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lor cor de rosa&#10;&#10;Descrição gerada automaticamente">
            <a:extLst>
              <a:ext uri="{FF2B5EF4-FFF2-40B4-BE49-F238E27FC236}">
                <a16:creationId xmlns:a16="http://schemas.microsoft.com/office/drawing/2014/main" id="{1451527E-5CF2-45A9-AC7F-AE736E265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22" y="1081852"/>
            <a:ext cx="7127756" cy="469429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B466F8A-53CB-4607-92F9-1FB7759C6ED8}"/>
              </a:ext>
            </a:extLst>
          </p:cNvPr>
          <p:cNvSpPr txBox="1"/>
          <p:nvPr/>
        </p:nvSpPr>
        <p:spPr>
          <a:xfrm>
            <a:off x="2463723" y="333506"/>
            <a:ext cx="644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Profundidade</a:t>
            </a:r>
            <a:r>
              <a:rPr lang="en-US" sz="2400" dirty="0"/>
              <a:t> de Campo </a:t>
            </a:r>
            <a:r>
              <a:rPr lang="en-US" sz="2400" dirty="0" err="1"/>
              <a:t>Baixa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6550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Pássaro com as asas abertas&#10;&#10;Descrição gerada automaticamente">
            <a:extLst>
              <a:ext uri="{FF2B5EF4-FFF2-40B4-BE49-F238E27FC236}">
                <a16:creationId xmlns:a16="http://schemas.microsoft.com/office/drawing/2014/main" id="{C6FF30EA-4FDA-4DD3-BD45-F7AAD043D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03" y="1008068"/>
            <a:ext cx="7381194" cy="500964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C486D89-B9DE-46CF-98F7-8F337EC69601}"/>
              </a:ext>
            </a:extLst>
          </p:cNvPr>
          <p:cNvSpPr txBox="1"/>
          <p:nvPr/>
        </p:nvSpPr>
        <p:spPr>
          <a:xfrm>
            <a:off x="2497279" y="378623"/>
            <a:ext cx="644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Speed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0991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ferramenta, pequeno, mesa, vaso&#10;&#10;Descrição gerada automaticamente">
            <a:extLst>
              <a:ext uri="{FF2B5EF4-FFF2-40B4-BE49-F238E27FC236}">
                <a16:creationId xmlns:a16="http://schemas.microsoft.com/office/drawing/2014/main" id="{3AB399EA-2595-466F-8B7A-FBCFFD21F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5" y="951237"/>
            <a:ext cx="7462438" cy="495552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6171AE-3A00-41A6-8BE7-8DE0EC69DD1D}"/>
              </a:ext>
            </a:extLst>
          </p:cNvPr>
          <p:cNvSpPr txBox="1"/>
          <p:nvPr/>
        </p:nvSpPr>
        <p:spPr>
          <a:xfrm>
            <a:off x="2463723" y="333506"/>
            <a:ext cx="644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Speed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6707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Estátua de homem montado em cavalo&#10;&#10;Descrição gerada automaticamente com confiança média">
            <a:extLst>
              <a:ext uri="{FF2B5EF4-FFF2-40B4-BE49-F238E27FC236}">
                <a16:creationId xmlns:a16="http://schemas.microsoft.com/office/drawing/2014/main" id="{F5701E4F-9FCE-4175-8D76-A0E283133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04" y="813549"/>
            <a:ext cx="7495591" cy="562169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004D433-4187-4A42-8421-4E4F7B1C934D}"/>
              </a:ext>
            </a:extLst>
          </p:cNvPr>
          <p:cNvSpPr txBox="1"/>
          <p:nvPr/>
        </p:nvSpPr>
        <p:spPr>
          <a:xfrm>
            <a:off x="2463723" y="333506"/>
            <a:ext cx="644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Under Exposure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5841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greja de pedra&#10;&#10;Descrição gerada automaticamente com confiança média">
            <a:extLst>
              <a:ext uri="{FF2B5EF4-FFF2-40B4-BE49-F238E27FC236}">
                <a16:creationId xmlns:a16="http://schemas.microsoft.com/office/drawing/2014/main" id="{2C0086D5-A2C9-4E01-8736-BD73A95EF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87" y="840902"/>
            <a:ext cx="7592868" cy="569465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CF6C42-5167-4B7F-B50D-75FD384E13A1}"/>
              </a:ext>
            </a:extLst>
          </p:cNvPr>
          <p:cNvSpPr txBox="1"/>
          <p:nvPr/>
        </p:nvSpPr>
        <p:spPr>
          <a:xfrm>
            <a:off x="2484987" y="199283"/>
            <a:ext cx="644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Over Exposure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8478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grama, ao ar livre, edifício, campo&#10;&#10;Descrição gerada automaticamente">
            <a:extLst>
              <a:ext uri="{FF2B5EF4-FFF2-40B4-BE49-F238E27FC236}">
                <a16:creationId xmlns:a16="http://schemas.microsoft.com/office/drawing/2014/main" id="{24FC5F50-68E6-42EC-B260-5F3E3F572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02" y="795171"/>
            <a:ext cx="7665395" cy="574904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B294D7-138F-4858-A6DC-0B1F5E4C885E}"/>
              </a:ext>
            </a:extLst>
          </p:cNvPr>
          <p:cNvSpPr txBox="1"/>
          <p:nvPr/>
        </p:nvSpPr>
        <p:spPr>
          <a:xfrm>
            <a:off x="2463723" y="333506"/>
            <a:ext cx="644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ISO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7327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Píer de madeira sobre a água&#10;&#10;Descrição gerada automaticamente">
            <a:extLst>
              <a:ext uri="{FF2B5EF4-FFF2-40B4-BE49-F238E27FC236}">
                <a16:creationId xmlns:a16="http://schemas.microsoft.com/office/drawing/2014/main" id="{742C181B-5EFD-46AA-8566-A485FF13A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11" y="928450"/>
            <a:ext cx="7809564" cy="520637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3FA41E8-6823-4694-AAC3-51CCD47358DB}"/>
              </a:ext>
            </a:extLst>
          </p:cNvPr>
          <p:cNvSpPr txBox="1"/>
          <p:nvPr/>
        </p:nvSpPr>
        <p:spPr>
          <a:xfrm>
            <a:off x="2463723" y="333506"/>
            <a:ext cx="644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ISO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788E42-370D-419D-8119-ED695EA3C1FD}"/>
              </a:ext>
            </a:extLst>
          </p:cNvPr>
          <p:cNvSpPr txBox="1"/>
          <p:nvPr/>
        </p:nvSpPr>
        <p:spPr>
          <a:xfrm>
            <a:off x="7086252" y="6211669"/>
            <a:ext cx="510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Igor Eiki Ferreira Kubota</a:t>
            </a:r>
          </a:p>
          <a:p>
            <a:pPr algn="r"/>
            <a:r>
              <a:rPr lang="pt-BR" dirty="0"/>
              <a:t>19.02466-5</a:t>
            </a:r>
          </a:p>
        </p:txBody>
      </p:sp>
    </p:spTree>
    <p:extLst>
      <p:ext uri="{BB962C8B-B14F-4D97-AF65-F5344CB8AC3E}">
        <p14:creationId xmlns:p14="http://schemas.microsoft.com/office/powerpoint/2010/main" val="301004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Seiji</dc:creator>
  <cp:lastModifiedBy>Erick Seiji</cp:lastModifiedBy>
  <cp:revision>1</cp:revision>
  <dcterms:created xsi:type="dcterms:W3CDTF">2021-04-07T17:28:10Z</dcterms:created>
  <dcterms:modified xsi:type="dcterms:W3CDTF">2021-04-07T18:03:17Z</dcterms:modified>
</cp:coreProperties>
</file>