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51"/>
    <a:srgbClr val="C63E3E"/>
    <a:srgbClr val="D7FAFA"/>
    <a:srgbClr val="5E6973"/>
    <a:srgbClr val="E6B91E"/>
    <a:srgbClr val="7CFFC4"/>
    <a:srgbClr val="00A9A5"/>
    <a:srgbClr val="BD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8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20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32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1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5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5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6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Arredondar Retângulo em um Canto Diagonal 3"/>
          <p:cNvSpPr/>
          <p:nvPr/>
        </p:nvSpPr>
        <p:spPr>
          <a:xfrm>
            <a:off x="-706209" y="-166254"/>
            <a:ext cx="4150374" cy="817043"/>
          </a:xfrm>
          <a:prstGeom prst="round2DiagRect">
            <a:avLst/>
          </a:prstGeom>
          <a:solidFill>
            <a:srgbClr val="00A9A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519351" cy="1320800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rgbClr val="D7FAFA"/>
                </a:solidFill>
              </a:rPr>
              <a:t>Carregamento MIRO</a:t>
            </a:r>
            <a:br>
              <a:rPr lang="pt-BR" sz="1800" dirty="0">
                <a:solidFill>
                  <a:srgbClr val="D7FAFA"/>
                </a:solidFill>
              </a:rPr>
            </a:br>
            <a:r>
              <a:rPr lang="pt-BR" sz="1800" dirty="0">
                <a:solidFill>
                  <a:srgbClr val="D7FAFA"/>
                </a:solidFill>
              </a:rPr>
              <a:t>Performance de </a:t>
            </a:r>
            <a:r>
              <a:rPr lang="pt-BR" sz="1800" dirty="0" smtClean="0">
                <a:solidFill>
                  <a:srgbClr val="D7FAFA"/>
                </a:solidFill>
              </a:rPr>
              <a:t>conferência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677823" y="733169"/>
            <a:ext cx="3437874" cy="2119087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D7FAFA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7979844" y="2438401"/>
            <a:ext cx="4055637" cy="2113366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979843" y="4650622"/>
            <a:ext cx="4055637" cy="2137357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66723" y="733169"/>
            <a:ext cx="2556601" cy="2135865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266721" y="3504749"/>
            <a:ext cx="2556601" cy="3289137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74350" y="733169"/>
            <a:ext cx="4061130" cy="1606377"/>
          </a:xfrm>
          <a:prstGeom prst="roundRect">
            <a:avLst/>
          </a:prstGeom>
          <a:solidFill>
            <a:srgbClr val="0B53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0" y="743570"/>
            <a:ext cx="1526796" cy="1480645"/>
          </a:xfrm>
          <a:prstGeom prst="roundRect">
            <a:avLst/>
          </a:prstGeom>
          <a:solidFill>
            <a:srgbClr val="0B53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-5495" y="2508366"/>
            <a:ext cx="1526796" cy="956345"/>
          </a:xfrm>
          <a:prstGeom prst="roundRect">
            <a:avLst/>
          </a:prstGeom>
          <a:solidFill>
            <a:srgbClr val="7CFF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-5495" y="3557493"/>
            <a:ext cx="1526796" cy="912989"/>
          </a:xfrm>
          <a:prstGeom prst="roundRect">
            <a:avLst/>
          </a:prstGeom>
          <a:solidFill>
            <a:srgbClr val="7CFF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-5495" y="4551767"/>
            <a:ext cx="1526796" cy="933784"/>
          </a:xfrm>
          <a:prstGeom prst="roundRect">
            <a:avLst/>
          </a:prstGeom>
          <a:solidFill>
            <a:srgbClr val="7CFF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Terminação 17"/>
          <p:cNvSpPr/>
          <p:nvPr/>
        </p:nvSpPr>
        <p:spPr>
          <a:xfrm>
            <a:off x="16778" y="6290081"/>
            <a:ext cx="1510018" cy="486562"/>
          </a:xfrm>
          <a:prstGeom prst="flowChartTerminator">
            <a:avLst/>
          </a:prstGeom>
          <a:solidFill>
            <a:srgbClr val="E6B9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979548" y="738333"/>
            <a:ext cx="28344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Inconformidades por Categoria do Veiculo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491687" y="728598"/>
            <a:ext cx="21066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Quant. de vistorias por Agente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845540" y="728598"/>
            <a:ext cx="2307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Inconformidades por Resp. Avaria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9248" y="3504749"/>
            <a:ext cx="21515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Quant. de vistorias por semana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070763" y="2438401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Inconformidades por Frota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781428" y="4650622"/>
            <a:ext cx="2435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Quant. De vistorias </a:t>
            </a:r>
            <a:r>
              <a:rPr lang="pt-BR" sz="1100" dirty="0">
                <a:solidFill>
                  <a:srgbClr val="D7FAFA"/>
                </a:solidFill>
              </a:rPr>
              <a:t>por </a:t>
            </a:r>
            <a:r>
              <a:rPr lang="pt-BR" sz="1100" dirty="0" smtClean="0">
                <a:solidFill>
                  <a:srgbClr val="D7FAFA"/>
                </a:solidFill>
              </a:rPr>
              <a:t>Ocorrências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-5495" y="2508366"/>
            <a:ext cx="7232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5E6973"/>
                </a:solidFill>
              </a:rPr>
              <a:t>Vistorias</a:t>
            </a:r>
            <a:endParaRPr lang="pt-BR" sz="1100" dirty="0">
              <a:solidFill>
                <a:srgbClr val="5E6973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3557997"/>
            <a:ext cx="12282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5E6973"/>
                </a:solidFill>
              </a:rPr>
              <a:t>Inconformidades</a:t>
            </a:r>
            <a:endParaRPr lang="pt-BR" sz="1100" dirty="0">
              <a:solidFill>
                <a:srgbClr val="5E6973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-5495" y="4551767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5E6973"/>
                </a:solidFill>
              </a:rPr>
              <a:t>Clientes</a:t>
            </a:r>
            <a:endParaRPr lang="pt-BR" sz="1100" dirty="0">
              <a:solidFill>
                <a:srgbClr val="5E6973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81" y="4593986"/>
            <a:ext cx="310555" cy="169685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2" y="3584110"/>
            <a:ext cx="130474" cy="18224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2" y="2520123"/>
            <a:ext cx="129358" cy="17988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6" y="760158"/>
            <a:ext cx="242598" cy="1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-706209" y="-166254"/>
            <a:ext cx="4150374" cy="817043"/>
          </a:xfrm>
          <a:prstGeom prst="round2DiagRect">
            <a:avLst/>
          </a:prstGeom>
          <a:solidFill>
            <a:srgbClr val="00A9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519351" cy="13208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pt-BR" sz="1800" dirty="0">
                <a:solidFill>
                  <a:srgbClr val="D7FAFA"/>
                </a:solidFill>
              </a:rPr>
              <a:t>Carregamento MIRO</a:t>
            </a:r>
            <a:br>
              <a:rPr lang="pt-BR" sz="1800" dirty="0">
                <a:solidFill>
                  <a:srgbClr val="D7FAFA"/>
                </a:solidFill>
              </a:rPr>
            </a:br>
            <a:r>
              <a:rPr lang="pt-BR" sz="1800" dirty="0">
                <a:solidFill>
                  <a:srgbClr val="D7FAFA"/>
                </a:solidFill>
              </a:rPr>
              <a:t>Performance de </a:t>
            </a:r>
            <a:r>
              <a:rPr lang="pt-BR" sz="1800" dirty="0" smtClean="0">
                <a:solidFill>
                  <a:srgbClr val="D7FAFA"/>
                </a:solidFill>
              </a:rPr>
              <a:t>conferência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677823" y="733169"/>
            <a:ext cx="3437874" cy="2119087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D7FAFA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7979844" y="2438401"/>
            <a:ext cx="4055637" cy="2113366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979843" y="4650622"/>
            <a:ext cx="4055637" cy="2137357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66723" y="733169"/>
            <a:ext cx="2556601" cy="2135865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266721" y="3504749"/>
            <a:ext cx="2556601" cy="3289137"/>
          </a:xfrm>
          <a:prstGeom prst="roundRect">
            <a:avLst/>
          </a:prstGeom>
          <a:solidFill>
            <a:srgbClr val="5E6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74350" y="733169"/>
            <a:ext cx="4061130" cy="1606377"/>
          </a:xfrm>
          <a:prstGeom prst="roundRect">
            <a:avLst/>
          </a:prstGeom>
          <a:solidFill>
            <a:srgbClr val="0B53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0" y="743570"/>
            <a:ext cx="1526796" cy="1480645"/>
          </a:xfrm>
          <a:prstGeom prst="roundRect">
            <a:avLst/>
          </a:prstGeom>
          <a:solidFill>
            <a:srgbClr val="0B53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-5495" y="2508366"/>
            <a:ext cx="1526796" cy="956345"/>
          </a:xfrm>
          <a:prstGeom prst="roundRect">
            <a:avLst/>
          </a:prstGeom>
          <a:solidFill>
            <a:srgbClr val="7CFF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-5495" y="3557493"/>
            <a:ext cx="1526796" cy="912989"/>
          </a:xfrm>
          <a:prstGeom prst="roundRect">
            <a:avLst/>
          </a:prstGeom>
          <a:solidFill>
            <a:srgbClr val="7CFF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-5495" y="4551767"/>
            <a:ext cx="1526796" cy="933784"/>
          </a:xfrm>
          <a:prstGeom prst="roundRect">
            <a:avLst/>
          </a:prstGeom>
          <a:solidFill>
            <a:srgbClr val="7CFF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Terminação 17"/>
          <p:cNvSpPr/>
          <p:nvPr/>
        </p:nvSpPr>
        <p:spPr>
          <a:xfrm>
            <a:off x="16778" y="6290081"/>
            <a:ext cx="1510018" cy="486562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979548" y="738333"/>
            <a:ext cx="28344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Inconformidades por Categoria do Veiculo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491687" y="728598"/>
            <a:ext cx="21066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Quant. de vistorias por Agente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845540" y="728598"/>
            <a:ext cx="2307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Inconformidades por Resp. Avaria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9248" y="3504749"/>
            <a:ext cx="21515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Quant. de vistorias por semana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070763" y="2438401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Inconformidades por Frota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781428" y="4650622"/>
            <a:ext cx="2435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Quant. De vistorias </a:t>
            </a:r>
            <a:r>
              <a:rPr lang="pt-BR" sz="1100" dirty="0">
                <a:solidFill>
                  <a:srgbClr val="D7FAFA"/>
                </a:solidFill>
              </a:rPr>
              <a:t>por </a:t>
            </a:r>
            <a:r>
              <a:rPr lang="pt-BR" sz="1100" dirty="0" smtClean="0">
                <a:solidFill>
                  <a:srgbClr val="D7FAFA"/>
                </a:solidFill>
              </a:rPr>
              <a:t>Ocorrências</a:t>
            </a:r>
            <a:endParaRPr lang="pt-BR" sz="1100" dirty="0">
              <a:solidFill>
                <a:srgbClr val="D7FAFA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-5495" y="2508366"/>
            <a:ext cx="7232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5E6973"/>
                </a:solidFill>
              </a:rPr>
              <a:t>Vistorias</a:t>
            </a:r>
            <a:endParaRPr lang="pt-BR" sz="1100" dirty="0">
              <a:solidFill>
                <a:srgbClr val="5E6973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3557997"/>
            <a:ext cx="12282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5E6973"/>
                </a:solidFill>
              </a:rPr>
              <a:t>Inconformidades</a:t>
            </a:r>
            <a:endParaRPr lang="pt-BR" sz="1100" dirty="0">
              <a:solidFill>
                <a:srgbClr val="5E6973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-5495" y="4551767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5E6973"/>
                </a:solidFill>
              </a:rPr>
              <a:t>Clientes</a:t>
            </a:r>
            <a:endParaRPr lang="pt-BR" sz="1100" dirty="0">
              <a:solidFill>
                <a:srgbClr val="5E6973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81" y="4610462"/>
            <a:ext cx="310555" cy="169685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2" y="3584110"/>
            <a:ext cx="130474" cy="18224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2" y="2520123"/>
            <a:ext cx="129358" cy="17988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6" y="760158"/>
            <a:ext cx="242598" cy="1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Terminação 7"/>
          <p:cNvSpPr/>
          <p:nvPr/>
        </p:nvSpPr>
        <p:spPr>
          <a:xfrm>
            <a:off x="151003" y="1468073"/>
            <a:ext cx="2172748" cy="562063"/>
          </a:xfrm>
          <a:prstGeom prst="flowChartTerminator">
            <a:avLst/>
          </a:prstGeom>
          <a:solidFill>
            <a:srgbClr val="0B5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677823" y="-66675"/>
            <a:ext cx="11593559" cy="692467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323751" y="79696"/>
            <a:ext cx="5519351" cy="830510"/>
          </a:xfrm>
        </p:spPr>
        <p:txBody>
          <a:bodyPr>
            <a:noAutofit/>
          </a:bodyPr>
          <a:lstStyle/>
          <a:p>
            <a:r>
              <a:rPr lang="pt-BR" sz="1800" dirty="0" smtClean="0">
                <a:solidFill>
                  <a:srgbClr val="0B5351"/>
                </a:solidFill>
              </a:rPr>
              <a:t>Detalhamento de</a:t>
            </a:r>
            <a:br>
              <a:rPr lang="pt-BR" sz="1800" dirty="0" smtClean="0">
                <a:solidFill>
                  <a:srgbClr val="0B5351"/>
                </a:solidFill>
              </a:rPr>
            </a:br>
            <a:r>
              <a:rPr lang="pt-BR" sz="1800" dirty="0" smtClean="0">
                <a:solidFill>
                  <a:srgbClr val="0B5351"/>
                </a:solidFill>
              </a:rPr>
              <a:t>Movimentação</a:t>
            </a:r>
            <a:r>
              <a:rPr lang="pt-BR" sz="2400" dirty="0">
                <a:solidFill>
                  <a:srgbClr val="0B5351"/>
                </a:solidFill>
              </a:rPr>
              <a:t/>
            </a:r>
            <a:br>
              <a:rPr lang="pt-BR" sz="2400" dirty="0">
                <a:solidFill>
                  <a:srgbClr val="0B5351"/>
                </a:solidFill>
              </a:rPr>
            </a:br>
            <a:endParaRPr lang="pt-BR" sz="2400" dirty="0">
              <a:solidFill>
                <a:srgbClr val="0B535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5244" y="920954"/>
            <a:ext cx="1128319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5" y="1640833"/>
            <a:ext cx="109352" cy="21654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49167" y="1595765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rgbClr val="D7FAFA"/>
                </a:solidFill>
              </a:rPr>
              <a:t>Filtros</a:t>
            </a:r>
            <a:endParaRPr lang="pt-BR" sz="1100" dirty="0">
              <a:solidFill>
                <a:srgbClr val="D7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75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Apresentação do PowerPoint</vt:lpstr>
      <vt:lpstr>Carregamento MIRO Performance de conferência </vt:lpstr>
      <vt:lpstr>Carregamento MIRO Performance de conferência </vt:lpstr>
      <vt:lpstr>Detalhamento de Movimentação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19</cp:revision>
  <dcterms:created xsi:type="dcterms:W3CDTF">2022-06-15T13:15:39Z</dcterms:created>
  <dcterms:modified xsi:type="dcterms:W3CDTF">2022-06-16T01:08:26Z</dcterms:modified>
</cp:coreProperties>
</file>