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531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9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542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01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01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035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62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168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33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434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1FDB6-6BF4-4D4A-8335-E77086A1B7D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492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811FDB6-6BF4-4D4A-8335-E77086A1B7D4}" type="datetimeFigureOut">
              <a:rPr lang="ru-RU" smtClean="0"/>
              <a:t>06.05.2025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BC0399B-80BC-4E59-92E9-25C74AB95F3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564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1205" y="779465"/>
            <a:ext cx="7315200" cy="3255264"/>
          </a:xfrm>
        </p:spPr>
        <p:txBody>
          <a:bodyPr/>
          <a:lstStyle/>
          <a:p>
            <a:r>
              <a:rPr lang="ru-RU" dirty="0" smtClean="0"/>
              <a:t>Каталог библиотеки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1205" y="4553712"/>
            <a:ext cx="7315200" cy="1169165"/>
          </a:xfrm>
        </p:spPr>
        <p:txBody>
          <a:bodyPr>
            <a:normAutofit fontScale="62500" lnSpcReduction="20000"/>
          </a:bodyPr>
          <a:lstStyle/>
          <a:p>
            <a:r>
              <a:rPr lang="ru-RU" dirty="0" smtClean="0"/>
              <a:t>Авторы: </a:t>
            </a:r>
          </a:p>
          <a:p>
            <a:r>
              <a:rPr lang="ru-RU" dirty="0" smtClean="0"/>
              <a:t>Садовников Игорь Борисович</a:t>
            </a:r>
          </a:p>
          <a:p>
            <a:r>
              <a:rPr lang="ru-RU" dirty="0" err="1" smtClean="0"/>
              <a:t>Фаизова</a:t>
            </a:r>
            <a:r>
              <a:rPr lang="ru-RU" dirty="0" smtClean="0"/>
              <a:t> </a:t>
            </a:r>
            <a:r>
              <a:rPr lang="ru-RU" dirty="0" err="1" smtClean="0"/>
              <a:t>Самира</a:t>
            </a:r>
            <a:r>
              <a:rPr lang="ru-RU" dirty="0" smtClean="0"/>
              <a:t> </a:t>
            </a:r>
            <a:r>
              <a:rPr lang="ru-RU" dirty="0" err="1" smtClean="0"/>
              <a:t>Алмазовна</a:t>
            </a:r>
            <a:endParaRPr lang="ru-RU" dirty="0" smtClean="0"/>
          </a:p>
          <a:p>
            <a:r>
              <a:rPr lang="ru-RU" dirty="0" smtClean="0"/>
              <a:t>Черепанов Артём Александрович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34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Проект «Каталог библиотеки» направлен на решение жизненной задачи – перенос бумажных журналов библиотек в электронный вид, создание основы для </a:t>
            </a:r>
            <a:r>
              <a:rPr lang="ru-RU" dirty="0" err="1" smtClean="0"/>
              <a:t>цифровизации</a:t>
            </a:r>
            <a:r>
              <a:rPr lang="ru-RU" dirty="0" smtClean="0"/>
              <a:t> базы данных библиотеки: можно отслеживать наличие тех или иных книг в каталоге, фиксировать читателей и сроки сдачи книг. Это позволит библиотекарям удобно контролировать состояние библиотечного фонда на сегодняшний день.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677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Реализация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69268" y="864107"/>
            <a:ext cx="4928743" cy="5174227"/>
          </a:xfrm>
        </p:spPr>
        <p:txBody>
          <a:bodyPr/>
          <a:lstStyle/>
          <a:p>
            <a:r>
              <a:rPr lang="ru-RU" dirty="0" smtClean="0"/>
              <a:t>Проект реализован на языке </a:t>
            </a:r>
            <a:r>
              <a:rPr lang="en-US" dirty="0" smtClean="0"/>
              <a:t>Python</a:t>
            </a:r>
            <a:r>
              <a:rPr lang="ru-RU" dirty="0" smtClean="0"/>
              <a:t> с использованием библиотек (модулей) </a:t>
            </a:r>
            <a:r>
              <a:rPr lang="en-US" dirty="0" smtClean="0"/>
              <a:t>flask, </a:t>
            </a:r>
            <a:r>
              <a:rPr lang="en-US" dirty="0" err="1" smtClean="0"/>
              <a:t>sqlalchemy</a:t>
            </a:r>
            <a:r>
              <a:rPr lang="en-US" dirty="0" smtClean="0"/>
              <a:t>, </a:t>
            </a:r>
            <a:r>
              <a:rPr lang="en-US" dirty="0" err="1" smtClean="0"/>
              <a:t>datetime</a:t>
            </a:r>
            <a:r>
              <a:rPr lang="ru-RU" dirty="0" smtClean="0"/>
              <a:t>. База данных сохранена в файле </a:t>
            </a:r>
            <a:r>
              <a:rPr lang="en-US" dirty="0" err="1" smtClean="0"/>
              <a:t>base.db</a:t>
            </a:r>
            <a:r>
              <a:rPr lang="ru-RU" dirty="0" smtClean="0"/>
              <a:t>. Страницы сайта реализованы с помощью </a:t>
            </a:r>
            <a:r>
              <a:rPr lang="en-US" dirty="0" smtClean="0"/>
              <a:t>html</a:t>
            </a:r>
            <a:r>
              <a:rPr lang="ru-RU" dirty="0" smtClean="0"/>
              <a:t>, все шаблоны хранятся в отдельной папке </a:t>
            </a:r>
            <a:r>
              <a:rPr lang="en-US" dirty="0" smtClean="0"/>
              <a:t>templates</a:t>
            </a:r>
            <a:r>
              <a:rPr lang="ru-RU" dirty="0" smtClean="0"/>
              <a:t>.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529" y="864107"/>
            <a:ext cx="2413704" cy="547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54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Внешний вид сайта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99" y="354547"/>
            <a:ext cx="7690537" cy="3790882"/>
          </a:xfrm>
        </p:spPr>
      </p:pic>
      <p:pic>
        <p:nvPicPr>
          <p:cNvPr id="10" name="Объект 9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099" y="4361369"/>
            <a:ext cx="7672350" cy="1775820"/>
          </a:xfrm>
        </p:spPr>
      </p:pic>
    </p:spTree>
    <p:extLst>
      <p:ext uri="{BB962C8B-B14F-4D97-AF65-F5344CB8AC3E}">
        <p14:creationId xmlns:p14="http://schemas.microsoft.com/office/powerpoint/2010/main" val="227049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1057934"/>
            <a:ext cx="3385751" cy="4601183"/>
          </a:xfrm>
        </p:spPr>
        <p:txBody>
          <a:bodyPr/>
          <a:lstStyle/>
          <a:p>
            <a:r>
              <a:rPr lang="ru-RU" dirty="0" smtClean="0"/>
              <a:t>Функции администратора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95127" y="-964692"/>
            <a:ext cx="7315200" cy="5120640"/>
          </a:xfrm>
        </p:spPr>
        <p:txBody>
          <a:bodyPr/>
          <a:lstStyle/>
          <a:p>
            <a:r>
              <a:rPr lang="ru-RU" dirty="0" smtClean="0"/>
              <a:t>Некоторыми функциями (добавление новой книги в БД, удаление книги из БД) обладает только администратор (библиотекарь) – пользователь с определённым </a:t>
            </a:r>
            <a:r>
              <a:rPr lang="en-US" dirty="0" smtClean="0"/>
              <a:t>id. </a:t>
            </a:r>
            <a:r>
              <a:rPr lang="ru-RU" dirty="0" smtClean="0"/>
              <a:t>При вводе соответствующего логина и пароля (в данном проекте для примера </a:t>
            </a:r>
            <a:r>
              <a:rPr lang="en-US" dirty="0" smtClean="0"/>
              <a:t>admin@mail.ru </a:t>
            </a:r>
            <a:r>
              <a:rPr lang="ru-RU" dirty="0" smtClean="0"/>
              <a:t>с паролем </a:t>
            </a:r>
            <a:r>
              <a:rPr lang="en-US" dirty="0" smtClean="0"/>
              <a:t>admin)</a:t>
            </a:r>
            <a:r>
              <a:rPr lang="ru-RU" dirty="0" smtClean="0"/>
              <a:t> становится активной кнопка «Добавить книгу», а также в списке книг появляется кнопка «Удалить книгу». Остальным пользователям эти кнопки недоступны.</a:t>
            </a:r>
            <a:endParaRPr lang="ru-RU" dirty="0"/>
          </a:p>
        </p:txBody>
      </p:sp>
      <p:pic>
        <p:nvPicPr>
          <p:cNvPr id="4" name="Объект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84" y="2901079"/>
            <a:ext cx="6726712" cy="217139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884" y="5161718"/>
            <a:ext cx="6726712" cy="126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4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База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19604" y="968966"/>
            <a:ext cx="2837857" cy="5120640"/>
          </a:xfrm>
        </p:spPr>
        <p:txBody>
          <a:bodyPr/>
          <a:lstStyle/>
          <a:p>
            <a:r>
              <a:rPr lang="ru-RU" dirty="0" smtClean="0"/>
              <a:t>База данных состоит из двух связанных таблиц – </a:t>
            </a:r>
            <a:r>
              <a:rPr lang="en-US" dirty="0" smtClean="0"/>
              <a:t>Users </a:t>
            </a:r>
            <a:r>
              <a:rPr lang="ru-RU" dirty="0" smtClean="0"/>
              <a:t>(пользователи) и </a:t>
            </a:r>
            <a:r>
              <a:rPr lang="en-US" dirty="0" smtClean="0"/>
              <a:t>Books (</a:t>
            </a:r>
            <a:r>
              <a:rPr lang="ru-RU" dirty="0" smtClean="0"/>
              <a:t>книги).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648" y="234279"/>
            <a:ext cx="4293329" cy="19310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97" y="2291653"/>
            <a:ext cx="4297180" cy="17676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797" y="4322449"/>
            <a:ext cx="4297180" cy="156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7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 и возможности для развития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Сайт успешно функционирует на локальном сервере, все заявленные функции работают.</a:t>
            </a:r>
          </a:p>
          <a:p>
            <a:r>
              <a:rPr lang="ru-RU" dirty="0" smtClean="0"/>
              <a:t>Для полноценного использования данного проекта нужно загрузить данный сайт на внешний сервер и адаптировать базу данных для одновременной работы с ней нескольких пользователей. Тогда данный сайт можно будет использовать на практике. </a:t>
            </a:r>
          </a:p>
          <a:p>
            <a:r>
              <a:rPr lang="ru-RU" dirty="0" smtClean="0"/>
              <a:t>Кроме того, есть возможности для улучшения дизайна основных страниц сайта, помимо основного меню.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42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2188709"/>
      </p:ext>
    </p:extLst>
  </p:cSld>
  <p:clrMapOvr>
    <a:masterClrMapping/>
  </p:clrMapOvr>
</p:sld>
</file>

<file path=ppt/theme/theme1.xml><?xml version="1.0" encoding="utf-8"?>
<a:theme xmlns:a="http://schemas.openxmlformats.org/drawingml/2006/main" name="Рама">
  <a:themeElements>
    <a:clrScheme name="Рама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Рама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Рама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TM03457475[[fn=Рамка]]</Template>
  <TotalTime>43</TotalTime>
  <Words>271</Words>
  <Application>Microsoft Office PowerPoint</Application>
  <PresentationFormat>Широкоэкранный</PresentationFormat>
  <Paragraphs>19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Corbel</vt:lpstr>
      <vt:lpstr>Wingdings 2</vt:lpstr>
      <vt:lpstr>Рама</vt:lpstr>
      <vt:lpstr>Каталог библиотеки</vt:lpstr>
      <vt:lpstr>Введение</vt:lpstr>
      <vt:lpstr>Реализация</vt:lpstr>
      <vt:lpstr>Внешний вид сайта</vt:lpstr>
      <vt:lpstr>Функции администратора</vt:lpstr>
      <vt:lpstr>База данных</vt:lpstr>
      <vt:lpstr>Выводы и возможности для развития</vt:lpstr>
      <vt:lpstr>Спасибо за внимание!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Каталог библиотеки</dc:title>
  <dc:creator>User</dc:creator>
  <cp:lastModifiedBy>User</cp:lastModifiedBy>
  <cp:revision>29</cp:revision>
  <dcterms:created xsi:type="dcterms:W3CDTF">2025-05-05T18:30:47Z</dcterms:created>
  <dcterms:modified xsi:type="dcterms:W3CDTF">2025-05-06T05:15:28Z</dcterms:modified>
</cp:coreProperties>
</file>