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1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03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6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33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4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11FDB6-6BF4-4D4A-8335-E77086A1B7D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205" y="779465"/>
            <a:ext cx="7315200" cy="3255264"/>
          </a:xfrm>
        </p:spPr>
        <p:txBody>
          <a:bodyPr/>
          <a:lstStyle/>
          <a:p>
            <a:r>
              <a:rPr lang="ru-RU" dirty="0" smtClean="0"/>
              <a:t>Каталог библиотеки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1205" y="4553712"/>
            <a:ext cx="7315200" cy="116916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Авторы: </a:t>
            </a:r>
          </a:p>
          <a:p>
            <a:r>
              <a:rPr lang="ru-RU" dirty="0" smtClean="0"/>
              <a:t>Садовников Игорь Борисович</a:t>
            </a:r>
          </a:p>
          <a:p>
            <a:r>
              <a:rPr lang="ru-RU" dirty="0" err="1" smtClean="0"/>
              <a:t>Фаизова</a:t>
            </a:r>
            <a:r>
              <a:rPr lang="ru-RU" dirty="0" smtClean="0"/>
              <a:t> </a:t>
            </a:r>
            <a:r>
              <a:rPr lang="ru-RU" dirty="0" err="1" smtClean="0"/>
              <a:t>Самира</a:t>
            </a:r>
            <a:r>
              <a:rPr lang="ru-RU" dirty="0" smtClean="0"/>
              <a:t> </a:t>
            </a:r>
            <a:r>
              <a:rPr lang="ru-RU" dirty="0" err="1" smtClean="0"/>
              <a:t>Алмазовна</a:t>
            </a:r>
            <a:endParaRPr lang="ru-RU" dirty="0" smtClean="0"/>
          </a:p>
          <a:p>
            <a:r>
              <a:rPr lang="ru-RU" dirty="0" smtClean="0"/>
              <a:t>Черепанов Артём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«Каталог библиотеки» направлен на решение жизненной задачи – перенос бумажных журналов библиотек в электронный вид, создание основы для </a:t>
            </a:r>
            <a:r>
              <a:rPr lang="ru-RU" dirty="0" err="1" smtClean="0"/>
              <a:t>цифровизации</a:t>
            </a:r>
            <a:r>
              <a:rPr lang="ru-RU" dirty="0" smtClean="0"/>
              <a:t> базы данных библиотеки: можно отслеживать наличие тех или иных книг в каталоге, фиксация читателей и сроков сдачи книг. Это позволит библиотекарям удобно контролировать состояние библиотечного фонда на сегодняшний день.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77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7"/>
            <a:ext cx="4928743" cy="5174227"/>
          </a:xfrm>
        </p:spPr>
        <p:txBody>
          <a:bodyPr/>
          <a:lstStyle/>
          <a:p>
            <a:r>
              <a:rPr lang="ru-RU" dirty="0" smtClean="0"/>
              <a:t>Проект реализован на языке </a:t>
            </a:r>
            <a:r>
              <a:rPr lang="en-US" dirty="0" smtClean="0"/>
              <a:t>Python</a:t>
            </a:r>
            <a:r>
              <a:rPr lang="ru-RU" dirty="0" smtClean="0"/>
              <a:t> с использованием библиотек (модулей) </a:t>
            </a:r>
            <a:r>
              <a:rPr lang="en-US" dirty="0" smtClean="0"/>
              <a:t>flask,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ru-RU" dirty="0" smtClean="0"/>
              <a:t>. База данных сохранена в файле </a:t>
            </a:r>
            <a:r>
              <a:rPr lang="en-US" dirty="0" err="1" smtClean="0"/>
              <a:t>base.db</a:t>
            </a:r>
            <a:r>
              <a:rPr lang="ru-RU" dirty="0" smtClean="0"/>
              <a:t>. Страницы сайта реализованы с помощью </a:t>
            </a:r>
            <a:r>
              <a:rPr lang="en-US" dirty="0" smtClean="0"/>
              <a:t>html</a:t>
            </a:r>
            <a:r>
              <a:rPr lang="ru-RU" dirty="0" smtClean="0"/>
              <a:t>, все шаблоны хранятся в отдельной папке </a:t>
            </a:r>
            <a:r>
              <a:rPr lang="en-US" dirty="0" smtClean="0"/>
              <a:t>templates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29" y="864107"/>
            <a:ext cx="2413704" cy="54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5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сайта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99" y="354547"/>
            <a:ext cx="7690537" cy="3790882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99" y="4361369"/>
            <a:ext cx="7672350" cy="1775820"/>
          </a:xfrm>
        </p:spPr>
      </p:pic>
    </p:spTree>
    <p:extLst>
      <p:ext uri="{BB962C8B-B14F-4D97-AF65-F5344CB8AC3E}">
        <p14:creationId xmlns:p14="http://schemas.microsoft.com/office/powerpoint/2010/main" val="22704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057934"/>
            <a:ext cx="3385751" cy="4601183"/>
          </a:xfrm>
        </p:spPr>
        <p:txBody>
          <a:bodyPr/>
          <a:lstStyle/>
          <a:p>
            <a:r>
              <a:rPr lang="ru-RU" dirty="0" smtClean="0"/>
              <a:t>Функции администратора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5127" y="-964692"/>
            <a:ext cx="7315200" cy="5120640"/>
          </a:xfrm>
        </p:spPr>
        <p:txBody>
          <a:bodyPr/>
          <a:lstStyle/>
          <a:p>
            <a:r>
              <a:rPr lang="ru-RU" dirty="0" smtClean="0"/>
              <a:t>Некоторыми функциями (добавление новой книги в БД, удаление книги из БД) обладает только администратор (библиотекарь) – пользователь с определённым </a:t>
            </a:r>
            <a:r>
              <a:rPr lang="en-US" dirty="0" smtClean="0"/>
              <a:t>id. </a:t>
            </a:r>
            <a:r>
              <a:rPr lang="ru-RU" dirty="0" smtClean="0"/>
              <a:t>При вводе соответствующего логина и пароля (в данном проекте для примера </a:t>
            </a:r>
            <a:r>
              <a:rPr lang="en-US" dirty="0" smtClean="0"/>
              <a:t>admin@mail.ru </a:t>
            </a:r>
            <a:r>
              <a:rPr lang="ru-RU" dirty="0" smtClean="0"/>
              <a:t>с паролем </a:t>
            </a:r>
            <a:r>
              <a:rPr lang="en-US" dirty="0" smtClean="0"/>
              <a:t>admin)</a:t>
            </a:r>
            <a:r>
              <a:rPr lang="ru-RU" dirty="0" smtClean="0"/>
              <a:t> становится активной кнопка «Добавить книгу», а также в списке книг появляется кнопка «Удалить книгу». Остальным пользователям эти кнопки недоступны.</a:t>
            </a:r>
            <a:endParaRPr lang="ru-RU" dirty="0"/>
          </a:p>
        </p:txBody>
      </p:sp>
      <p:pic>
        <p:nvPicPr>
          <p:cNvPr id="4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84" y="2901079"/>
            <a:ext cx="6726712" cy="21713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84" y="5161718"/>
            <a:ext cx="6726712" cy="12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19604" y="968966"/>
            <a:ext cx="2837857" cy="5120640"/>
          </a:xfrm>
        </p:spPr>
        <p:txBody>
          <a:bodyPr/>
          <a:lstStyle/>
          <a:p>
            <a:r>
              <a:rPr lang="ru-RU" dirty="0" smtClean="0"/>
              <a:t>База данных состоит из двух связанных таблиц – </a:t>
            </a:r>
            <a:r>
              <a:rPr lang="en-US" dirty="0" smtClean="0"/>
              <a:t>Users </a:t>
            </a:r>
            <a:r>
              <a:rPr lang="ru-RU" dirty="0" smtClean="0"/>
              <a:t>(пользователи) и </a:t>
            </a:r>
            <a:r>
              <a:rPr lang="en-US" dirty="0" smtClean="0"/>
              <a:t>Books (</a:t>
            </a:r>
            <a:r>
              <a:rPr lang="ru-RU" dirty="0" smtClean="0"/>
              <a:t>книги).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48" y="234279"/>
            <a:ext cx="4293329" cy="19310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97" y="2291653"/>
            <a:ext cx="4297180" cy="17676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97" y="4322449"/>
            <a:ext cx="4297180" cy="15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и возможности для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успешно функционирует на локальном сервере, все заявленные функции работают.</a:t>
            </a:r>
          </a:p>
          <a:p>
            <a:r>
              <a:rPr lang="ru-RU" dirty="0" smtClean="0"/>
              <a:t>Для полноценного использования данного проекта нужно загрузить данный сайт на внешний сервер и адаптировать базу данных для одновременной работы с ней нескольких пользователей. Тогда данный сайт можно будет использовать на практике. </a:t>
            </a:r>
          </a:p>
          <a:p>
            <a:r>
              <a:rPr lang="ru-RU" dirty="0" smtClean="0"/>
              <a:t>Кроме того, есть возможности для улучшения дизайна основных страниц сайта, помимо основного меню.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4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18870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а">
  <a:themeElements>
    <a:clrScheme name="Рам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42</TotalTime>
  <Words>271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Рама</vt:lpstr>
      <vt:lpstr>Каталог библиотеки</vt:lpstr>
      <vt:lpstr>Введение</vt:lpstr>
      <vt:lpstr>Реализация</vt:lpstr>
      <vt:lpstr>Внешний вид сайта</vt:lpstr>
      <vt:lpstr>Функции администратора</vt:lpstr>
      <vt:lpstr>База данных</vt:lpstr>
      <vt:lpstr>Выводы и возможности для развития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библиотеки</dc:title>
  <dc:creator>User</dc:creator>
  <cp:lastModifiedBy>User</cp:lastModifiedBy>
  <cp:revision>27</cp:revision>
  <dcterms:created xsi:type="dcterms:W3CDTF">2025-05-05T18:30:47Z</dcterms:created>
  <dcterms:modified xsi:type="dcterms:W3CDTF">2025-05-05T19:13:02Z</dcterms:modified>
</cp:coreProperties>
</file>