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0" d="100"/>
          <a:sy n="50" d="100"/>
        </p:scale>
        <p:origin x="18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F3C8F5-E59C-80DA-C1B2-D0FB08BF99C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93BAED7-7022-8B52-DB3F-FE5D7E33C6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422EBA9C-A12F-FB6D-2B73-7BEE1CDDFDA2}"/>
              </a:ext>
            </a:extLst>
          </p:cNvPr>
          <p:cNvSpPr>
            <a:spLocks noGrp="1"/>
          </p:cNvSpPr>
          <p:nvPr>
            <p:ph type="dt" sz="half" idx="10"/>
          </p:nvPr>
        </p:nvSpPr>
        <p:spPr/>
        <p:txBody>
          <a:bodyPr/>
          <a:lstStyle/>
          <a:p>
            <a:fld id="{4438A91C-C41F-46F7-9DB4-300758BE6D15}" type="datetimeFigureOut">
              <a:rPr lang="ru-RU" smtClean="0"/>
              <a:t>26.01.2025</a:t>
            </a:fld>
            <a:endParaRPr lang="ru-RU"/>
          </a:p>
        </p:txBody>
      </p:sp>
      <p:sp>
        <p:nvSpPr>
          <p:cNvPr id="5" name="Нижний колонтитул 4">
            <a:extLst>
              <a:ext uri="{FF2B5EF4-FFF2-40B4-BE49-F238E27FC236}">
                <a16:creationId xmlns:a16="http://schemas.microsoft.com/office/drawing/2014/main" id="{ACAD2ABF-DEA7-8265-84CE-B05CC52CED5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792DE2A-28A5-0864-A49E-19CE4FC4CA3A}"/>
              </a:ext>
            </a:extLst>
          </p:cNvPr>
          <p:cNvSpPr>
            <a:spLocks noGrp="1"/>
          </p:cNvSpPr>
          <p:nvPr>
            <p:ph type="sldNum" sz="quarter" idx="12"/>
          </p:nvPr>
        </p:nvSpPr>
        <p:spPr/>
        <p:txBody>
          <a:bodyPr/>
          <a:lstStyle/>
          <a:p>
            <a:fld id="{3CA2E61C-4273-4E7B-9562-8138521C1C8C}" type="slidenum">
              <a:rPr lang="ru-RU" smtClean="0"/>
              <a:t>‹#›</a:t>
            </a:fld>
            <a:endParaRPr lang="ru-RU"/>
          </a:p>
        </p:txBody>
      </p:sp>
    </p:spTree>
    <p:extLst>
      <p:ext uri="{BB962C8B-B14F-4D97-AF65-F5344CB8AC3E}">
        <p14:creationId xmlns:p14="http://schemas.microsoft.com/office/powerpoint/2010/main" val="369241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74628B-AF94-3B95-31F9-AC133EEE11DC}"/>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A0B9D8E-24C3-1A89-07A9-73F7CDA7DAF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71C050C-D42E-62A6-63C2-6FE308122C2A}"/>
              </a:ext>
            </a:extLst>
          </p:cNvPr>
          <p:cNvSpPr>
            <a:spLocks noGrp="1"/>
          </p:cNvSpPr>
          <p:nvPr>
            <p:ph type="dt" sz="half" idx="10"/>
          </p:nvPr>
        </p:nvSpPr>
        <p:spPr/>
        <p:txBody>
          <a:bodyPr/>
          <a:lstStyle/>
          <a:p>
            <a:fld id="{4438A91C-C41F-46F7-9DB4-300758BE6D15}" type="datetimeFigureOut">
              <a:rPr lang="ru-RU" smtClean="0"/>
              <a:t>26.01.2025</a:t>
            </a:fld>
            <a:endParaRPr lang="ru-RU"/>
          </a:p>
        </p:txBody>
      </p:sp>
      <p:sp>
        <p:nvSpPr>
          <p:cNvPr id="5" name="Нижний колонтитул 4">
            <a:extLst>
              <a:ext uri="{FF2B5EF4-FFF2-40B4-BE49-F238E27FC236}">
                <a16:creationId xmlns:a16="http://schemas.microsoft.com/office/drawing/2014/main" id="{1BE0576F-2F67-F51B-6F4D-E147E24E25E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E2A0026-7CED-D241-FC99-DA74B8201C7A}"/>
              </a:ext>
            </a:extLst>
          </p:cNvPr>
          <p:cNvSpPr>
            <a:spLocks noGrp="1"/>
          </p:cNvSpPr>
          <p:nvPr>
            <p:ph type="sldNum" sz="quarter" idx="12"/>
          </p:nvPr>
        </p:nvSpPr>
        <p:spPr/>
        <p:txBody>
          <a:bodyPr/>
          <a:lstStyle/>
          <a:p>
            <a:fld id="{3CA2E61C-4273-4E7B-9562-8138521C1C8C}" type="slidenum">
              <a:rPr lang="ru-RU" smtClean="0"/>
              <a:t>‹#›</a:t>
            </a:fld>
            <a:endParaRPr lang="ru-RU"/>
          </a:p>
        </p:txBody>
      </p:sp>
    </p:spTree>
    <p:extLst>
      <p:ext uri="{BB962C8B-B14F-4D97-AF65-F5344CB8AC3E}">
        <p14:creationId xmlns:p14="http://schemas.microsoft.com/office/powerpoint/2010/main" val="415709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2EE3A77-9806-4E94-0A08-B1A0817EA51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B378BFA-3479-00FD-6768-7B3D6AFCC19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C262D90-7F1B-5F42-81AB-A7C2485A78AE}"/>
              </a:ext>
            </a:extLst>
          </p:cNvPr>
          <p:cNvSpPr>
            <a:spLocks noGrp="1"/>
          </p:cNvSpPr>
          <p:nvPr>
            <p:ph type="dt" sz="half" idx="10"/>
          </p:nvPr>
        </p:nvSpPr>
        <p:spPr/>
        <p:txBody>
          <a:bodyPr/>
          <a:lstStyle/>
          <a:p>
            <a:fld id="{4438A91C-C41F-46F7-9DB4-300758BE6D15}" type="datetimeFigureOut">
              <a:rPr lang="ru-RU" smtClean="0"/>
              <a:t>26.01.2025</a:t>
            </a:fld>
            <a:endParaRPr lang="ru-RU"/>
          </a:p>
        </p:txBody>
      </p:sp>
      <p:sp>
        <p:nvSpPr>
          <p:cNvPr id="5" name="Нижний колонтитул 4">
            <a:extLst>
              <a:ext uri="{FF2B5EF4-FFF2-40B4-BE49-F238E27FC236}">
                <a16:creationId xmlns:a16="http://schemas.microsoft.com/office/drawing/2014/main" id="{DEEEF56F-DB57-98D3-255C-155F9FD3F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59BC13D-0635-63DF-65EE-34A2791A9752}"/>
              </a:ext>
            </a:extLst>
          </p:cNvPr>
          <p:cNvSpPr>
            <a:spLocks noGrp="1"/>
          </p:cNvSpPr>
          <p:nvPr>
            <p:ph type="sldNum" sz="quarter" idx="12"/>
          </p:nvPr>
        </p:nvSpPr>
        <p:spPr/>
        <p:txBody>
          <a:bodyPr/>
          <a:lstStyle/>
          <a:p>
            <a:fld id="{3CA2E61C-4273-4E7B-9562-8138521C1C8C}" type="slidenum">
              <a:rPr lang="ru-RU" smtClean="0"/>
              <a:t>‹#›</a:t>
            </a:fld>
            <a:endParaRPr lang="ru-RU"/>
          </a:p>
        </p:txBody>
      </p:sp>
    </p:spTree>
    <p:extLst>
      <p:ext uri="{BB962C8B-B14F-4D97-AF65-F5344CB8AC3E}">
        <p14:creationId xmlns:p14="http://schemas.microsoft.com/office/powerpoint/2010/main" val="234803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D3DE11-AF3A-55B7-602B-ED859421543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A492C08-13B9-9C13-2D2A-75911920781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DE92439-7DDA-31D0-29CC-739BCD467CF6}"/>
              </a:ext>
            </a:extLst>
          </p:cNvPr>
          <p:cNvSpPr>
            <a:spLocks noGrp="1"/>
          </p:cNvSpPr>
          <p:nvPr>
            <p:ph type="dt" sz="half" idx="10"/>
          </p:nvPr>
        </p:nvSpPr>
        <p:spPr/>
        <p:txBody>
          <a:bodyPr/>
          <a:lstStyle/>
          <a:p>
            <a:fld id="{4438A91C-C41F-46F7-9DB4-300758BE6D15}" type="datetimeFigureOut">
              <a:rPr lang="ru-RU" smtClean="0"/>
              <a:t>26.01.2025</a:t>
            </a:fld>
            <a:endParaRPr lang="ru-RU"/>
          </a:p>
        </p:txBody>
      </p:sp>
      <p:sp>
        <p:nvSpPr>
          <p:cNvPr id="5" name="Нижний колонтитул 4">
            <a:extLst>
              <a:ext uri="{FF2B5EF4-FFF2-40B4-BE49-F238E27FC236}">
                <a16:creationId xmlns:a16="http://schemas.microsoft.com/office/drawing/2014/main" id="{1A74A5C0-184C-9905-7BB2-4E8B3E141A3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CEA98F2-4EE8-1375-A282-81861AE783BD}"/>
              </a:ext>
            </a:extLst>
          </p:cNvPr>
          <p:cNvSpPr>
            <a:spLocks noGrp="1"/>
          </p:cNvSpPr>
          <p:nvPr>
            <p:ph type="sldNum" sz="quarter" idx="12"/>
          </p:nvPr>
        </p:nvSpPr>
        <p:spPr/>
        <p:txBody>
          <a:bodyPr/>
          <a:lstStyle/>
          <a:p>
            <a:fld id="{3CA2E61C-4273-4E7B-9562-8138521C1C8C}" type="slidenum">
              <a:rPr lang="ru-RU" smtClean="0"/>
              <a:t>‹#›</a:t>
            </a:fld>
            <a:endParaRPr lang="ru-RU"/>
          </a:p>
        </p:txBody>
      </p:sp>
    </p:spTree>
    <p:extLst>
      <p:ext uri="{BB962C8B-B14F-4D97-AF65-F5344CB8AC3E}">
        <p14:creationId xmlns:p14="http://schemas.microsoft.com/office/powerpoint/2010/main" val="49054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1E6D03-4682-7392-AE62-A13F0D91065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3C07C587-869D-0BC1-D384-BA38AC7B90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7AEF88C-7BF3-00B8-65F5-9E5BBE94D41E}"/>
              </a:ext>
            </a:extLst>
          </p:cNvPr>
          <p:cNvSpPr>
            <a:spLocks noGrp="1"/>
          </p:cNvSpPr>
          <p:nvPr>
            <p:ph type="dt" sz="half" idx="10"/>
          </p:nvPr>
        </p:nvSpPr>
        <p:spPr/>
        <p:txBody>
          <a:bodyPr/>
          <a:lstStyle/>
          <a:p>
            <a:fld id="{4438A91C-C41F-46F7-9DB4-300758BE6D15}" type="datetimeFigureOut">
              <a:rPr lang="ru-RU" smtClean="0"/>
              <a:t>26.01.2025</a:t>
            </a:fld>
            <a:endParaRPr lang="ru-RU"/>
          </a:p>
        </p:txBody>
      </p:sp>
      <p:sp>
        <p:nvSpPr>
          <p:cNvPr id="5" name="Нижний колонтитул 4">
            <a:extLst>
              <a:ext uri="{FF2B5EF4-FFF2-40B4-BE49-F238E27FC236}">
                <a16:creationId xmlns:a16="http://schemas.microsoft.com/office/drawing/2014/main" id="{23012D47-E414-56E3-6938-6BE64F0393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6587153-195C-CB41-7646-42F3654F5D00}"/>
              </a:ext>
            </a:extLst>
          </p:cNvPr>
          <p:cNvSpPr>
            <a:spLocks noGrp="1"/>
          </p:cNvSpPr>
          <p:nvPr>
            <p:ph type="sldNum" sz="quarter" idx="12"/>
          </p:nvPr>
        </p:nvSpPr>
        <p:spPr/>
        <p:txBody>
          <a:bodyPr/>
          <a:lstStyle/>
          <a:p>
            <a:fld id="{3CA2E61C-4273-4E7B-9562-8138521C1C8C}" type="slidenum">
              <a:rPr lang="ru-RU" smtClean="0"/>
              <a:t>‹#›</a:t>
            </a:fld>
            <a:endParaRPr lang="ru-RU"/>
          </a:p>
        </p:txBody>
      </p:sp>
    </p:spTree>
    <p:extLst>
      <p:ext uri="{BB962C8B-B14F-4D97-AF65-F5344CB8AC3E}">
        <p14:creationId xmlns:p14="http://schemas.microsoft.com/office/powerpoint/2010/main" val="1069636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B77371-D915-591A-03AE-979ACA50BE4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44B3413-1C04-9020-5A6F-73F433651A6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41341BC1-F2F0-A1D5-E577-23CB7090D49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8043348-E340-DC78-2A1E-BB3D9685618C}"/>
              </a:ext>
            </a:extLst>
          </p:cNvPr>
          <p:cNvSpPr>
            <a:spLocks noGrp="1"/>
          </p:cNvSpPr>
          <p:nvPr>
            <p:ph type="dt" sz="half" idx="10"/>
          </p:nvPr>
        </p:nvSpPr>
        <p:spPr/>
        <p:txBody>
          <a:bodyPr/>
          <a:lstStyle/>
          <a:p>
            <a:fld id="{4438A91C-C41F-46F7-9DB4-300758BE6D15}" type="datetimeFigureOut">
              <a:rPr lang="ru-RU" smtClean="0"/>
              <a:t>26.01.2025</a:t>
            </a:fld>
            <a:endParaRPr lang="ru-RU"/>
          </a:p>
        </p:txBody>
      </p:sp>
      <p:sp>
        <p:nvSpPr>
          <p:cNvPr id="6" name="Нижний колонтитул 5">
            <a:extLst>
              <a:ext uri="{FF2B5EF4-FFF2-40B4-BE49-F238E27FC236}">
                <a16:creationId xmlns:a16="http://schemas.microsoft.com/office/drawing/2014/main" id="{3C29948E-A5A3-3F0A-DEFD-3767E204D89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13D3446-BAF1-03A2-4302-19606A20DCEB}"/>
              </a:ext>
            </a:extLst>
          </p:cNvPr>
          <p:cNvSpPr>
            <a:spLocks noGrp="1"/>
          </p:cNvSpPr>
          <p:nvPr>
            <p:ph type="sldNum" sz="quarter" idx="12"/>
          </p:nvPr>
        </p:nvSpPr>
        <p:spPr/>
        <p:txBody>
          <a:bodyPr/>
          <a:lstStyle/>
          <a:p>
            <a:fld id="{3CA2E61C-4273-4E7B-9562-8138521C1C8C}" type="slidenum">
              <a:rPr lang="ru-RU" smtClean="0"/>
              <a:t>‹#›</a:t>
            </a:fld>
            <a:endParaRPr lang="ru-RU"/>
          </a:p>
        </p:txBody>
      </p:sp>
    </p:spTree>
    <p:extLst>
      <p:ext uri="{BB962C8B-B14F-4D97-AF65-F5344CB8AC3E}">
        <p14:creationId xmlns:p14="http://schemas.microsoft.com/office/powerpoint/2010/main" val="206932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3554C2-1EDD-1831-BC7D-74217B79C8F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6356A05-9ABE-318B-CF92-DD98181D5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8120E46-EF7A-D7C3-E701-505F46E2684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D48F038C-5CE3-6FA2-85F4-ABB45F09C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6341DDF-BB33-7EEB-E88E-5046D8CE5D1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70170E7-2A80-0938-42EB-80A9EA87C220}"/>
              </a:ext>
            </a:extLst>
          </p:cNvPr>
          <p:cNvSpPr>
            <a:spLocks noGrp="1"/>
          </p:cNvSpPr>
          <p:nvPr>
            <p:ph type="dt" sz="half" idx="10"/>
          </p:nvPr>
        </p:nvSpPr>
        <p:spPr/>
        <p:txBody>
          <a:bodyPr/>
          <a:lstStyle/>
          <a:p>
            <a:fld id="{4438A91C-C41F-46F7-9DB4-300758BE6D15}" type="datetimeFigureOut">
              <a:rPr lang="ru-RU" smtClean="0"/>
              <a:t>26.01.2025</a:t>
            </a:fld>
            <a:endParaRPr lang="ru-RU"/>
          </a:p>
        </p:txBody>
      </p:sp>
      <p:sp>
        <p:nvSpPr>
          <p:cNvPr id="8" name="Нижний колонтитул 7">
            <a:extLst>
              <a:ext uri="{FF2B5EF4-FFF2-40B4-BE49-F238E27FC236}">
                <a16:creationId xmlns:a16="http://schemas.microsoft.com/office/drawing/2014/main" id="{D18E957F-76F9-50C0-6C66-A2C4F9B1E25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685E15EE-0BB6-FD48-ED9E-02CBF5E36EBB}"/>
              </a:ext>
            </a:extLst>
          </p:cNvPr>
          <p:cNvSpPr>
            <a:spLocks noGrp="1"/>
          </p:cNvSpPr>
          <p:nvPr>
            <p:ph type="sldNum" sz="quarter" idx="12"/>
          </p:nvPr>
        </p:nvSpPr>
        <p:spPr/>
        <p:txBody>
          <a:bodyPr/>
          <a:lstStyle/>
          <a:p>
            <a:fld id="{3CA2E61C-4273-4E7B-9562-8138521C1C8C}" type="slidenum">
              <a:rPr lang="ru-RU" smtClean="0"/>
              <a:t>‹#›</a:t>
            </a:fld>
            <a:endParaRPr lang="ru-RU"/>
          </a:p>
        </p:txBody>
      </p:sp>
    </p:spTree>
    <p:extLst>
      <p:ext uri="{BB962C8B-B14F-4D97-AF65-F5344CB8AC3E}">
        <p14:creationId xmlns:p14="http://schemas.microsoft.com/office/powerpoint/2010/main" val="595117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AC77A4-A2BC-FC15-0AC7-8F24E262643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910FD8D-C97D-0C13-F899-DB7A2B7882CE}"/>
              </a:ext>
            </a:extLst>
          </p:cNvPr>
          <p:cNvSpPr>
            <a:spLocks noGrp="1"/>
          </p:cNvSpPr>
          <p:nvPr>
            <p:ph type="dt" sz="half" idx="10"/>
          </p:nvPr>
        </p:nvSpPr>
        <p:spPr/>
        <p:txBody>
          <a:bodyPr/>
          <a:lstStyle/>
          <a:p>
            <a:fld id="{4438A91C-C41F-46F7-9DB4-300758BE6D15}" type="datetimeFigureOut">
              <a:rPr lang="ru-RU" smtClean="0"/>
              <a:t>26.01.2025</a:t>
            </a:fld>
            <a:endParaRPr lang="ru-RU"/>
          </a:p>
        </p:txBody>
      </p:sp>
      <p:sp>
        <p:nvSpPr>
          <p:cNvPr id="4" name="Нижний колонтитул 3">
            <a:extLst>
              <a:ext uri="{FF2B5EF4-FFF2-40B4-BE49-F238E27FC236}">
                <a16:creationId xmlns:a16="http://schemas.microsoft.com/office/drawing/2014/main" id="{4167EE2B-5220-14B7-D5F0-9E51D532BD22}"/>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C88CFF3-DD15-0F6B-5F34-CB352A620A77}"/>
              </a:ext>
            </a:extLst>
          </p:cNvPr>
          <p:cNvSpPr>
            <a:spLocks noGrp="1"/>
          </p:cNvSpPr>
          <p:nvPr>
            <p:ph type="sldNum" sz="quarter" idx="12"/>
          </p:nvPr>
        </p:nvSpPr>
        <p:spPr/>
        <p:txBody>
          <a:bodyPr/>
          <a:lstStyle/>
          <a:p>
            <a:fld id="{3CA2E61C-4273-4E7B-9562-8138521C1C8C}" type="slidenum">
              <a:rPr lang="ru-RU" smtClean="0"/>
              <a:t>‹#›</a:t>
            </a:fld>
            <a:endParaRPr lang="ru-RU"/>
          </a:p>
        </p:txBody>
      </p:sp>
    </p:spTree>
    <p:extLst>
      <p:ext uri="{BB962C8B-B14F-4D97-AF65-F5344CB8AC3E}">
        <p14:creationId xmlns:p14="http://schemas.microsoft.com/office/powerpoint/2010/main" val="36594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98A7E69-07EA-964E-A36E-B7F4F0830E1E}"/>
              </a:ext>
            </a:extLst>
          </p:cNvPr>
          <p:cNvSpPr>
            <a:spLocks noGrp="1"/>
          </p:cNvSpPr>
          <p:nvPr>
            <p:ph type="dt" sz="half" idx="10"/>
          </p:nvPr>
        </p:nvSpPr>
        <p:spPr/>
        <p:txBody>
          <a:bodyPr/>
          <a:lstStyle/>
          <a:p>
            <a:fld id="{4438A91C-C41F-46F7-9DB4-300758BE6D15}" type="datetimeFigureOut">
              <a:rPr lang="ru-RU" smtClean="0"/>
              <a:t>26.01.2025</a:t>
            </a:fld>
            <a:endParaRPr lang="ru-RU"/>
          </a:p>
        </p:txBody>
      </p:sp>
      <p:sp>
        <p:nvSpPr>
          <p:cNvPr id="3" name="Нижний колонтитул 2">
            <a:extLst>
              <a:ext uri="{FF2B5EF4-FFF2-40B4-BE49-F238E27FC236}">
                <a16:creationId xmlns:a16="http://schemas.microsoft.com/office/drawing/2014/main" id="{01522D12-33F7-0696-8EFA-ED1BF3FDE90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C2C017C-F9FB-3BE4-6D31-D6F1A5E085A5}"/>
              </a:ext>
            </a:extLst>
          </p:cNvPr>
          <p:cNvSpPr>
            <a:spLocks noGrp="1"/>
          </p:cNvSpPr>
          <p:nvPr>
            <p:ph type="sldNum" sz="quarter" idx="12"/>
          </p:nvPr>
        </p:nvSpPr>
        <p:spPr/>
        <p:txBody>
          <a:bodyPr/>
          <a:lstStyle/>
          <a:p>
            <a:fld id="{3CA2E61C-4273-4E7B-9562-8138521C1C8C}" type="slidenum">
              <a:rPr lang="ru-RU" smtClean="0"/>
              <a:t>‹#›</a:t>
            </a:fld>
            <a:endParaRPr lang="ru-RU"/>
          </a:p>
        </p:txBody>
      </p:sp>
    </p:spTree>
    <p:extLst>
      <p:ext uri="{BB962C8B-B14F-4D97-AF65-F5344CB8AC3E}">
        <p14:creationId xmlns:p14="http://schemas.microsoft.com/office/powerpoint/2010/main" val="1425195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806F30-DD2D-BC06-5C24-4AA99D8B331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56DAC534-1CE2-0346-4A91-7D68C255C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925D7EC-919C-9560-6916-DB6773473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AF75A09-3027-1C27-2B22-68740DFF661D}"/>
              </a:ext>
            </a:extLst>
          </p:cNvPr>
          <p:cNvSpPr>
            <a:spLocks noGrp="1"/>
          </p:cNvSpPr>
          <p:nvPr>
            <p:ph type="dt" sz="half" idx="10"/>
          </p:nvPr>
        </p:nvSpPr>
        <p:spPr/>
        <p:txBody>
          <a:bodyPr/>
          <a:lstStyle/>
          <a:p>
            <a:fld id="{4438A91C-C41F-46F7-9DB4-300758BE6D15}" type="datetimeFigureOut">
              <a:rPr lang="ru-RU" smtClean="0"/>
              <a:t>26.01.2025</a:t>
            </a:fld>
            <a:endParaRPr lang="ru-RU"/>
          </a:p>
        </p:txBody>
      </p:sp>
      <p:sp>
        <p:nvSpPr>
          <p:cNvPr id="6" name="Нижний колонтитул 5">
            <a:extLst>
              <a:ext uri="{FF2B5EF4-FFF2-40B4-BE49-F238E27FC236}">
                <a16:creationId xmlns:a16="http://schemas.microsoft.com/office/drawing/2014/main" id="{D2E65376-3807-3B33-F761-3973BDBCDD0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5CB360B-C47C-07B1-FCB5-12367F99189B}"/>
              </a:ext>
            </a:extLst>
          </p:cNvPr>
          <p:cNvSpPr>
            <a:spLocks noGrp="1"/>
          </p:cNvSpPr>
          <p:nvPr>
            <p:ph type="sldNum" sz="quarter" idx="12"/>
          </p:nvPr>
        </p:nvSpPr>
        <p:spPr/>
        <p:txBody>
          <a:bodyPr/>
          <a:lstStyle/>
          <a:p>
            <a:fld id="{3CA2E61C-4273-4E7B-9562-8138521C1C8C}" type="slidenum">
              <a:rPr lang="ru-RU" smtClean="0"/>
              <a:t>‹#›</a:t>
            </a:fld>
            <a:endParaRPr lang="ru-RU"/>
          </a:p>
        </p:txBody>
      </p:sp>
    </p:spTree>
    <p:extLst>
      <p:ext uri="{BB962C8B-B14F-4D97-AF65-F5344CB8AC3E}">
        <p14:creationId xmlns:p14="http://schemas.microsoft.com/office/powerpoint/2010/main" val="2940506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0994D4-9E29-2450-FE56-940B34D03BA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D264F7D-2D4E-8478-EADD-A204558165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C1E33B6-66C0-1CB0-3819-F0206FF99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445EDBE-D1D9-6FB9-E734-18864E128273}"/>
              </a:ext>
            </a:extLst>
          </p:cNvPr>
          <p:cNvSpPr>
            <a:spLocks noGrp="1"/>
          </p:cNvSpPr>
          <p:nvPr>
            <p:ph type="dt" sz="half" idx="10"/>
          </p:nvPr>
        </p:nvSpPr>
        <p:spPr/>
        <p:txBody>
          <a:bodyPr/>
          <a:lstStyle/>
          <a:p>
            <a:fld id="{4438A91C-C41F-46F7-9DB4-300758BE6D15}" type="datetimeFigureOut">
              <a:rPr lang="ru-RU" smtClean="0"/>
              <a:t>26.01.2025</a:t>
            </a:fld>
            <a:endParaRPr lang="ru-RU"/>
          </a:p>
        </p:txBody>
      </p:sp>
      <p:sp>
        <p:nvSpPr>
          <p:cNvPr id="6" name="Нижний колонтитул 5">
            <a:extLst>
              <a:ext uri="{FF2B5EF4-FFF2-40B4-BE49-F238E27FC236}">
                <a16:creationId xmlns:a16="http://schemas.microsoft.com/office/drawing/2014/main" id="{68B61EB4-FD65-2FFD-D411-C678494DF03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16BB708-CFA7-19AF-110B-350C6233AFA0}"/>
              </a:ext>
            </a:extLst>
          </p:cNvPr>
          <p:cNvSpPr>
            <a:spLocks noGrp="1"/>
          </p:cNvSpPr>
          <p:nvPr>
            <p:ph type="sldNum" sz="quarter" idx="12"/>
          </p:nvPr>
        </p:nvSpPr>
        <p:spPr/>
        <p:txBody>
          <a:bodyPr/>
          <a:lstStyle/>
          <a:p>
            <a:fld id="{3CA2E61C-4273-4E7B-9562-8138521C1C8C}" type="slidenum">
              <a:rPr lang="ru-RU" smtClean="0"/>
              <a:t>‹#›</a:t>
            </a:fld>
            <a:endParaRPr lang="ru-RU"/>
          </a:p>
        </p:txBody>
      </p:sp>
    </p:spTree>
    <p:extLst>
      <p:ext uri="{BB962C8B-B14F-4D97-AF65-F5344CB8AC3E}">
        <p14:creationId xmlns:p14="http://schemas.microsoft.com/office/powerpoint/2010/main" val="51610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1BF84D-CB48-A3D1-38F1-9F1B61457F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AF959A6-0EEC-B1C9-BDA4-7DCE3FD7B0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2C8A10F-AA6B-9CC9-CC3B-370E47FE3B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38A91C-C41F-46F7-9DB4-300758BE6D15}" type="datetimeFigureOut">
              <a:rPr lang="ru-RU" smtClean="0"/>
              <a:t>26.01.2025</a:t>
            </a:fld>
            <a:endParaRPr lang="ru-RU"/>
          </a:p>
        </p:txBody>
      </p:sp>
      <p:sp>
        <p:nvSpPr>
          <p:cNvPr id="5" name="Нижний колонтитул 4">
            <a:extLst>
              <a:ext uri="{FF2B5EF4-FFF2-40B4-BE49-F238E27FC236}">
                <a16:creationId xmlns:a16="http://schemas.microsoft.com/office/drawing/2014/main" id="{888548CD-03BE-69FA-FFA0-ACB2054939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RU"/>
          </a:p>
        </p:txBody>
      </p:sp>
      <p:sp>
        <p:nvSpPr>
          <p:cNvPr id="6" name="Номер слайда 5">
            <a:extLst>
              <a:ext uri="{FF2B5EF4-FFF2-40B4-BE49-F238E27FC236}">
                <a16:creationId xmlns:a16="http://schemas.microsoft.com/office/drawing/2014/main" id="{4EFE48AB-D92C-1CA8-AB46-7FF36C108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A2E61C-4273-4E7B-9562-8138521C1C8C}" type="slidenum">
              <a:rPr lang="ru-RU" smtClean="0"/>
              <a:t>‹#›</a:t>
            </a:fld>
            <a:endParaRPr lang="ru-RU"/>
          </a:p>
        </p:txBody>
      </p:sp>
    </p:spTree>
    <p:extLst>
      <p:ext uri="{BB962C8B-B14F-4D97-AF65-F5344CB8AC3E}">
        <p14:creationId xmlns:p14="http://schemas.microsoft.com/office/powerpoint/2010/main" val="2314659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ru.wikipedia.org/wiki/%D0%93%D0%BE%D0%BB%D0%BE%D0%B2%D0%BE%D0%BB%D0%BE%D0%BC%D0%BA%D0%B0_(%D0%B6%D0%B0%D0%BD%D1%80_%D0%BA%D0%BE%D0%BC%D0%BF%D1%8C%D1%8E%D1%82%D0%B5%D1%80%D0%BD%D1%8B%D1%85_%D0%B8%D0%B3%D1%80)" TargetMode="External"/><Relationship Id="rId2" Type="http://schemas.openxmlformats.org/officeDocument/2006/relationships/hyperlink" Target="https://ru.wikipedia.org/wiki/%D0%90%D0%BD%D0%B3%D0%BB%D0%B8%D0%B9%D1%81%D0%BA%D0%B8%D0%B9_%D1%8F%D0%B7%D1%8B%D0%BA" TargetMode="External"/><Relationship Id="rId1" Type="http://schemas.openxmlformats.org/officeDocument/2006/relationships/slideLayout" Target="../slideLayouts/slideLayout9.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isk.yandex.ru/d/3lvbdMRrqUrrRQ"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FF96BA-F10F-AD84-0C1E-C64C17A9FB5B}"/>
              </a:ext>
            </a:extLst>
          </p:cNvPr>
          <p:cNvSpPr>
            <a:spLocks noGrp="1"/>
          </p:cNvSpPr>
          <p:nvPr>
            <p:ph type="ctrTitle"/>
          </p:nvPr>
        </p:nvSpPr>
        <p:spPr>
          <a:xfrm>
            <a:off x="1524000" y="1122363"/>
            <a:ext cx="9764486" cy="2387600"/>
          </a:xfrm>
          <a:solidFill>
            <a:schemeClr val="bg1">
              <a:alpha val="39000"/>
            </a:schemeClr>
          </a:solidFill>
        </p:spPr>
        <p:txBody>
          <a:bodyPr/>
          <a:lstStyle/>
          <a:p>
            <a:r>
              <a:rPr lang="ru-RU" sz="9600" dirty="0"/>
              <a:t>Игра </a:t>
            </a:r>
            <a:r>
              <a:rPr lang="en-US" sz="9600" dirty="0"/>
              <a:t>“C</a:t>
            </a:r>
            <a:r>
              <a:rPr lang="ru-RU" sz="9600" dirty="0" err="1"/>
              <a:t>апер</a:t>
            </a:r>
            <a:r>
              <a:rPr lang="en-US" sz="9600" dirty="0"/>
              <a:t>”</a:t>
            </a:r>
            <a:br>
              <a:rPr lang="ru-RU" dirty="0"/>
            </a:br>
            <a:r>
              <a:rPr lang="ru-RU" dirty="0"/>
              <a:t>На основе </a:t>
            </a:r>
            <a:r>
              <a:rPr lang="en-US" dirty="0" err="1"/>
              <a:t>pygame</a:t>
            </a:r>
            <a:endParaRPr lang="ru-RU" dirty="0"/>
          </a:p>
        </p:txBody>
      </p:sp>
      <p:sp>
        <p:nvSpPr>
          <p:cNvPr id="3" name="Подзаголовок 2">
            <a:extLst>
              <a:ext uri="{FF2B5EF4-FFF2-40B4-BE49-F238E27FC236}">
                <a16:creationId xmlns:a16="http://schemas.microsoft.com/office/drawing/2014/main" id="{6A95D7E2-5603-1372-8AE4-9F39536BFB0B}"/>
              </a:ext>
            </a:extLst>
          </p:cNvPr>
          <p:cNvSpPr>
            <a:spLocks noGrp="1"/>
          </p:cNvSpPr>
          <p:nvPr>
            <p:ph type="subTitle" idx="1"/>
          </p:nvPr>
        </p:nvSpPr>
        <p:spPr>
          <a:xfrm>
            <a:off x="5156200" y="5121729"/>
            <a:ext cx="7035800" cy="1753734"/>
          </a:xfrm>
          <a:solidFill>
            <a:schemeClr val="bg1">
              <a:alpha val="57000"/>
            </a:schemeClr>
          </a:solidFill>
        </p:spPr>
        <p:txBody>
          <a:bodyPr>
            <a:normAutofit lnSpcReduction="10000"/>
          </a:bodyPr>
          <a:lstStyle/>
          <a:p>
            <a:r>
              <a:rPr lang="ru-RU" dirty="0"/>
              <a:t>Подготовили</a:t>
            </a:r>
            <a:r>
              <a:rPr lang="en-US" dirty="0"/>
              <a:t>:</a:t>
            </a:r>
          </a:p>
          <a:p>
            <a:r>
              <a:rPr lang="ru-RU" dirty="0"/>
              <a:t>Садовников Игорь Борисович</a:t>
            </a:r>
          </a:p>
          <a:p>
            <a:r>
              <a:rPr lang="ru-RU" dirty="0"/>
              <a:t>Черепанов Артём Александрович</a:t>
            </a:r>
          </a:p>
          <a:p>
            <a:r>
              <a:rPr lang="ru-RU" dirty="0"/>
              <a:t>Фаизова Самира </a:t>
            </a:r>
            <a:r>
              <a:rPr lang="ru-RU" dirty="0" err="1"/>
              <a:t>Алмазовна</a:t>
            </a:r>
            <a:endParaRPr lang="ru-RU" dirty="0"/>
          </a:p>
        </p:txBody>
      </p:sp>
    </p:spTree>
    <p:extLst>
      <p:ext uri="{BB962C8B-B14F-4D97-AF65-F5344CB8AC3E}">
        <p14:creationId xmlns:p14="http://schemas.microsoft.com/office/powerpoint/2010/main" val="382149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140C89-B70B-F0D4-A359-0E1D2F9679F6}"/>
              </a:ext>
            </a:extLst>
          </p:cNvPr>
          <p:cNvSpPr>
            <a:spLocks noGrp="1"/>
          </p:cNvSpPr>
          <p:nvPr>
            <p:ph type="title"/>
          </p:nvPr>
        </p:nvSpPr>
        <p:spPr>
          <a:xfrm>
            <a:off x="1921329" y="304800"/>
            <a:ext cx="8073571" cy="1144588"/>
          </a:xfrm>
          <a:solidFill>
            <a:schemeClr val="bg1">
              <a:alpha val="29000"/>
            </a:schemeClr>
          </a:solidFill>
        </p:spPr>
        <p:txBody>
          <a:bodyPr>
            <a:noAutofit/>
          </a:bodyPr>
          <a:lstStyle/>
          <a:p>
            <a:r>
              <a:rPr lang="ru-RU" sz="8000" dirty="0"/>
              <a:t>Кто такой </a:t>
            </a:r>
            <a:r>
              <a:rPr lang="en-US" sz="8000" dirty="0"/>
              <a:t>“</a:t>
            </a:r>
            <a:r>
              <a:rPr lang="ru-RU" sz="8000" dirty="0"/>
              <a:t>Сапер</a:t>
            </a:r>
            <a:r>
              <a:rPr lang="en-US" sz="8000" dirty="0"/>
              <a:t>”</a:t>
            </a:r>
            <a:endParaRPr lang="ru-RU" sz="8000" dirty="0"/>
          </a:p>
        </p:txBody>
      </p:sp>
      <p:sp>
        <p:nvSpPr>
          <p:cNvPr id="4" name="Текст 3">
            <a:extLst>
              <a:ext uri="{FF2B5EF4-FFF2-40B4-BE49-F238E27FC236}">
                <a16:creationId xmlns:a16="http://schemas.microsoft.com/office/drawing/2014/main" id="{5F41DC94-4E9F-0E4E-BD74-3C3F190AD97A}"/>
              </a:ext>
            </a:extLst>
          </p:cNvPr>
          <p:cNvSpPr>
            <a:spLocks noGrp="1"/>
          </p:cNvSpPr>
          <p:nvPr>
            <p:ph type="body" sz="half" idx="2"/>
          </p:nvPr>
        </p:nvSpPr>
        <p:spPr>
          <a:xfrm>
            <a:off x="177800" y="2247900"/>
            <a:ext cx="4508500" cy="3136900"/>
          </a:xfrm>
          <a:solidFill>
            <a:schemeClr val="bg1">
              <a:alpha val="33000"/>
            </a:schemeClr>
          </a:solidFill>
        </p:spPr>
        <p:txBody>
          <a:bodyPr>
            <a:normAutofit/>
          </a:bodyPr>
          <a:lstStyle/>
          <a:p>
            <a:r>
              <a:rPr lang="ru-RU" sz="2800" b="1" i="0" dirty="0">
                <a:effectLst/>
                <a:latin typeface="Arial" panose="020B0604020202020204" pitchFamily="34" charset="0"/>
              </a:rPr>
              <a:t>«Сапёр»</a:t>
            </a:r>
            <a:r>
              <a:rPr lang="ru-RU" sz="2800" b="0" i="0" dirty="0">
                <a:effectLst/>
                <a:latin typeface="Arial" panose="020B0604020202020204" pitchFamily="34" charset="0"/>
              </a:rPr>
              <a:t> </a:t>
            </a:r>
            <a:r>
              <a:rPr lang="ru-RU" b="0" i="0" dirty="0">
                <a:effectLst/>
                <a:latin typeface="Arial" panose="020B0604020202020204" pitchFamily="34" charset="0"/>
              </a:rPr>
              <a:t>(</a:t>
            </a:r>
            <a:r>
              <a:rPr lang="ru-RU" b="0" i="0" u="none" strike="noStrike" dirty="0">
                <a:effectLst/>
                <a:latin typeface="Arial" panose="020B0604020202020204" pitchFamily="34" charset="0"/>
                <a:hlinkClick r:id="rId2" tooltip="Английский язык">
                  <a:extLst>
                    <a:ext uri="{A12FA001-AC4F-418D-AE19-62706E023703}">
                      <ahyp:hlinkClr xmlns:ahyp="http://schemas.microsoft.com/office/drawing/2018/hyperlinkcolor" val="tx"/>
                    </a:ext>
                  </a:extLst>
                </a:hlinkClick>
              </a:rPr>
              <a:t>англ.</a:t>
            </a:r>
            <a:r>
              <a:rPr lang="ru-RU" b="0" i="0" dirty="0">
                <a:effectLst/>
                <a:latin typeface="Arial" panose="020B0604020202020204" pitchFamily="34" charset="0"/>
              </a:rPr>
              <a:t> </a:t>
            </a:r>
            <a:r>
              <a:rPr lang="ru-RU" b="0" i="1" dirty="0" err="1">
                <a:effectLst/>
                <a:latin typeface="Arial" panose="020B0604020202020204" pitchFamily="34" charset="0"/>
              </a:rPr>
              <a:t>Minesweeper</a:t>
            </a:r>
            <a:r>
              <a:rPr lang="ru-RU" b="0" i="0" dirty="0">
                <a:effectLst/>
                <a:latin typeface="Arial" panose="020B0604020202020204" pitchFamily="34" charset="0"/>
              </a:rPr>
              <a:t>)</a:t>
            </a:r>
            <a:r>
              <a:rPr lang="ru-RU" sz="2800" b="0" i="0" dirty="0">
                <a:effectLst/>
                <a:latin typeface="Arial" panose="020B0604020202020204" pitchFamily="34" charset="0"/>
              </a:rPr>
              <a:t> — компьютерная игра-</a:t>
            </a:r>
            <a:r>
              <a:rPr lang="ru-RU" sz="2800" b="0" i="0" u="none" strike="noStrike" dirty="0">
                <a:effectLst/>
                <a:latin typeface="Arial" panose="020B0604020202020204" pitchFamily="34" charset="0"/>
                <a:hlinkClick r:id="rId3" tooltip="Головоломка (жанр компьютерных игр)">
                  <a:extLst>
                    <a:ext uri="{A12FA001-AC4F-418D-AE19-62706E023703}">
                      <ahyp:hlinkClr xmlns:ahyp="http://schemas.microsoft.com/office/drawing/2018/hyperlinkcolor" val="tx"/>
                    </a:ext>
                  </a:extLst>
                </a:hlinkClick>
              </a:rPr>
              <a:t>головоломка</a:t>
            </a:r>
            <a:r>
              <a:rPr lang="ru-RU" sz="2800" b="0" i="0" dirty="0">
                <a:effectLst/>
                <a:latin typeface="Arial" panose="020B0604020202020204" pitchFamily="34" charset="0"/>
              </a:rPr>
              <a:t>, в которой необходимо найти все мины на игровом поле, используя числовые подсказки.</a:t>
            </a:r>
            <a:endParaRPr lang="ru-RU" sz="2800" dirty="0"/>
          </a:p>
        </p:txBody>
      </p:sp>
      <p:pic>
        <p:nvPicPr>
          <p:cNvPr id="8" name="Рисунок 7" descr="Изображение выглядит как текст, снимок экрана, прямоугольный, доска&#10;&#10;Автоматически созданное описание">
            <a:extLst>
              <a:ext uri="{FF2B5EF4-FFF2-40B4-BE49-F238E27FC236}">
                <a16:creationId xmlns:a16="http://schemas.microsoft.com/office/drawing/2014/main" id="{B7E8DB5D-D4F0-5CE1-05B5-861DE89BE0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6200" y="1689100"/>
            <a:ext cx="7035800" cy="4179888"/>
          </a:xfrm>
          <a:prstGeom prst="rect">
            <a:avLst/>
          </a:prstGeom>
        </p:spPr>
      </p:pic>
      <p:sp>
        <p:nvSpPr>
          <p:cNvPr id="10" name="Рисунок 9">
            <a:extLst>
              <a:ext uri="{FF2B5EF4-FFF2-40B4-BE49-F238E27FC236}">
                <a16:creationId xmlns:a16="http://schemas.microsoft.com/office/drawing/2014/main" id="{3E89B459-DCD9-8333-5F43-15F0E608C6B7}"/>
              </a:ext>
            </a:extLst>
          </p:cNvPr>
          <p:cNvSpPr>
            <a:spLocks noGrp="1"/>
          </p:cNvSpPr>
          <p:nvPr>
            <p:ph type="pic" idx="1"/>
          </p:nvPr>
        </p:nvSpPr>
        <p:spPr/>
        <p:txBody>
          <a:bodyPr/>
          <a:lstStyle/>
          <a:p>
            <a:endParaRPr lang="ru-RU"/>
          </a:p>
        </p:txBody>
      </p:sp>
    </p:spTree>
    <p:extLst>
      <p:ext uri="{BB962C8B-B14F-4D97-AF65-F5344CB8AC3E}">
        <p14:creationId xmlns:p14="http://schemas.microsoft.com/office/powerpoint/2010/main" val="4092250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A72183-1D53-E988-58F8-3AB497C36289}"/>
              </a:ext>
            </a:extLst>
          </p:cNvPr>
          <p:cNvSpPr>
            <a:spLocks noGrp="1"/>
          </p:cNvSpPr>
          <p:nvPr>
            <p:ph type="title"/>
          </p:nvPr>
        </p:nvSpPr>
        <p:spPr>
          <a:xfrm>
            <a:off x="558800" y="446088"/>
            <a:ext cx="8242300" cy="1079500"/>
          </a:xfrm>
          <a:solidFill>
            <a:schemeClr val="bg1">
              <a:alpha val="44000"/>
            </a:schemeClr>
          </a:solidFill>
        </p:spPr>
        <p:txBody>
          <a:bodyPr/>
          <a:lstStyle/>
          <a:p>
            <a:r>
              <a:rPr lang="ru-RU" b="0" i="0" dirty="0">
                <a:solidFill>
                  <a:srgbClr val="101418"/>
                </a:solidFill>
                <a:effectLst/>
                <a:latin typeface="Linux Libertine"/>
              </a:rPr>
              <a:t>Игровой процесс</a:t>
            </a:r>
            <a:endParaRPr lang="ru-RU" dirty="0"/>
          </a:p>
        </p:txBody>
      </p:sp>
      <p:sp>
        <p:nvSpPr>
          <p:cNvPr id="3" name="Текст 2">
            <a:extLst>
              <a:ext uri="{FF2B5EF4-FFF2-40B4-BE49-F238E27FC236}">
                <a16:creationId xmlns:a16="http://schemas.microsoft.com/office/drawing/2014/main" id="{A806724D-99E6-9B70-4998-A997342B2FB2}"/>
              </a:ext>
            </a:extLst>
          </p:cNvPr>
          <p:cNvSpPr>
            <a:spLocks noGrp="1"/>
          </p:cNvSpPr>
          <p:nvPr>
            <p:ph type="body" idx="1"/>
          </p:nvPr>
        </p:nvSpPr>
        <p:spPr>
          <a:xfrm>
            <a:off x="263525" y="2017713"/>
            <a:ext cx="11664950" cy="4586287"/>
          </a:xfrm>
          <a:solidFill>
            <a:schemeClr val="bg1">
              <a:alpha val="58000"/>
            </a:schemeClr>
          </a:solidFill>
        </p:spPr>
        <p:txBody>
          <a:bodyPr>
            <a:normAutofit/>
          </a:bodyPr>
          <a:lstStyle/>
          <a:p>
            <a:r>
              <a:rPr lang="ru-RU" b="0" i="0" dirty="0">
                <a:solidFill>
                  <a:srgbClr val="202122"/>
                </a:solidFill>
                <a:effectLst/>
                <a:latin typeface="Arial" panose="020B0604020202020204" pitchFamily="34" charset="0"/>
              </a:rPr>
              <a:t>В начале игры отображается игровое поле с закрытыми клетками. Табло показывает общее количество непомеченных мин и время игры. Когда игрок делает первый клик по одной из клеток, открывается несколько пустых клеток и клеток с числами. Число на клетке обозначает количество мин вокруг неё, то есть в области 3×3 с центром в этой клетке. Используя подсказки, игрок определяет точное местонахождение мин, помечая их флажком и открывая клетки без мин. Пометив все мины вокруг числовой клетки, игрок может разом открыть все оставшиеся клетки вокруг неё, нажав на это число. Для победы необходимо открыть все клетки без мин. В случае, если игрок открывает клетку с миной, игра заканчивается поражением.</a:t>
            </a:r>
            <a:endParaRPr lang="ru-RU" dirty="0"/>
          </a:p>
        </p:txBody>
      </p:sp>
    </p:spTree>
    <p:extLst>
      <p:ext uri="{BB962C8B-B14F-4D97-AF65-F5344CB8AC3E}">
        <p14:creationId xmlns:p14="http://schemas.microsoft.com/office/powerpoint/2010/main" val="270914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A1E796-8C02-620E-3BBD-3BAFAD0DE59D}"/>
              </a:ext>
            </a:extLst>
          </p:cNvPr>
          <p:cNvSpPr>
            <a:spLocks noGrp="1"/>
          </p:cNvSpPr>
          <p:nvPr>
            <p:ph type="title"/>
          </p:nvPr>
        </p:nvSpPr>
        <p:spPr>
          <a:xfrm>
            <a:off x="749773" y="783432"/>
            <a:ext cx="6070127" cy="1655762"/>
          </a:xfrm>
        </p:spPr>
        <p:txBody>
          <a:bodyPr>
            <a:normAutofit/>
          </a:bodyPr>
          <a:lstStyle/>
          <a:p>
            <a:r>
              <a:rPr lang="ru-RU" sz="8000" dirty="0"/>
              <a:t>Ход работы</a:t>
            </a:r>
          </a:p>
        </p:txBody>
      </p:sp>
      <p:sp>
        <p:nvSpPr>
          <p:cNvPr id="3" name="Текст 2">
            <a:extLst>
              <a:ext uri="{FF2B5EF4-FFF2-40B4-BE49-F238E27FC236}">
                <a16:creationId xmlns:a16="http://schemas.microsoft.com/office/drawing/2014/main" id="{02F60E3C-6484-C3FE-D855-874C93C49B53}"/>
              </a:ext>
            </a:extLst>
          </p:cNvPr>
          <p:cNvSpPr>
            <a:spLocks noGrp="1"/>
          </p:cNvSpPr>
          <p:nvPr>
            <p:ph type="body" idx="1"/>
          </p:nvPr>
        </p:nvSpPr>
        <p:spPr>
          <a:xfrm>
            <a:off x="5448772" y="3651250"/>
            <a:ext cx="6514155" cy="2806700"/>
          </a:xfrm>
          <a:solidFill>
            <a:schemeClr val="bg1">
              <a:alpha val="55000"/>
            </a:schemeClr>
          </a:solidFill>
        </p:spPr>
        <p:txBody>
          <a:bodyPr>
            <a:normAutofit/>
          </a:bodyPr>
          <a:lstStyle/>
          <a:p>
            <a:r>
              <a:rPr lang="ru-RU" sz="3600" dirty="0">
                <a:solidFill>
                  <a:schemeClr val="tx1"/>
                </a:solidFill>
              </a:rPr>
              <a:t>Реализовав Классы </a:t>
            </a:r>
            <a:r>
              <a:rPr lang="en-US" sz="3600" dirty="0">
                <a:solidFill>
                  <a:schemeClr val="tx1"/>
                </a:solidFill>
              </a:rPr>
              <a:t>Board </a:t>
            </a:r>
            <a:r>
              <a:rPr lang="ru-RU" sz="3600" dirty="0">
                <a:solidFill>
                  <a:schemeClr val="tx1"/>
                </a:solidFill>
              </a:rPr>
              <a:t>и </a:t>
            </a:r>
            <a:r>
              <a:rPr lang="en-US" sz="3600" dirty="0">
                <a:solidFill>
                  <a:schemeClr val="tx1"/>
                </a:solidFill>
              </a:rPr>
              <a:t>Minesweeper </a:t>
            </a:r>
            <a:r>
              <a:rPr lang="ru-RU" sz="3600" dirty="0">
                <a:solidFill>
                  <a:schemeClr val="tx1"/>
                </a:solidFill>
              </a:rPr>
              <a:t>мы сделали основной функционал нашей игры</a:t>
            </a:r>
          </a:p>
        </p:txBody>
      </p:sp>
      <p:pic>
        <p:nvPicPr>
          <p:cNvPr id="5" name="Рисунок 4" descr="Изображение выглядит как текст, снимок экрана, программное обеспечение, дисплей&#10;&#10;Автоматически созданное описание">
            <a:extLst>
              <a:ext uri="{FF2B5EF4-FFF2-40B4-BE49-F238E27FC236}">
                <a16:creationId xmlns:a16="http://schemas.microsoft.com/office/drawing/2014/main" id="{3624E9B1-22F1-DB8E-9A1D-D4E42C47B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973" y="217487"/>
            <a:ext cx="5294954" cy="2665413"/>
          </a:xfrm>
          <a:prstGeom prst="rect">
            <a:avLst/>
          </a:prstGeom>
        </p:spPr>
      </p:pic>
      <p:pic>
        <p:nvPicPr>
          <p:cNvPr id="9" name="Рисунок 8" descr="Изображение выглядит как текст, снимок экрана, Шрифт, дисплей&#10;&#10;Автоматически созданное описание">
            <a:extLst>
              <a:ext uri="{FF2B5EF4-FFF2-40B4-BE49-F238E27FC236}">
                <a16:creationId xmlns:a16="http://schemas.microsoft.com/office/drawing/2014/main" id="{8DF240E3-94CB-89D7-72F5-E599C0ED9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073" y="3651250"/>
            <a:ext cx="5068246" cy="2806700"/>
          </a:xfrm>
          <a:prstGeom prst="rect">
            <a:avLst/>
          </a:prstGeom>
        </p:spPr>
      </p:pic>
    </p:spTree>
    <p:extLst>
      <p:ext uri="{BB962C8B-B14F-4D97-AF65-F5344CB8AC3E}">
        <p14:creationId xmlns:p14="http://schemas.microsoft.com/office/powerpoint/2010/main" val="107718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CD82B3-6D08-AC7A-E232-B060D4C12E42}"/>
              </a:ext>
            </a:extLst>
          </p:cNvPr>
          <p:cNvSpPr>
            <a:spLocks noGrp="1"/>
          </p:cNvSpPr>
          <p:nvPr>
            <p:ph type="title"/>
          </p:nvPr>
        </p:nvSpPr>
        <p:spPr>
          <a:xfrm>
            <a:off x="196850" y="1"/>
            <a:ext cx="10515600" cy="1879600"/>
          </a:xfrm>
        </p:spPr>
        <p:txBody>
          <a:bodyPr/>
          <a:lstStyle/>
          <a:p>
            <a:endParaRPr lang="ru-RU" dirty="0"/>
          </a:p>
        </p:txBody>
      </p:sp>
      <p:sp>
        <p:nvSpPr>
          <p:cNvPr id="3" name="Текст 2">
            <a:extLst>
              <a:ext uri="{FF2B5EF4-FFF2-40B4-BE49-F238E27FC236}">
                <a16:creationId xmlns:a16="http://schemas.microsoft.com/office/drawing/2014/main" id="{C141BBB8-6D57-B322-DA14-9E039242D5F6}"/>
              </a:ext>
            </a:extLst>
          </p:cNvPr>
          <p:cNvSpPr>
            <a:spLocks noGrp="1"/>
          </p:cNvSpPr>
          <p:nvPr>
            <p:ph type="body" idx="1"/>
          </p:nvPr>
        </p:nvSpPr>
        <p:spPr>
          <a:xfrm>
            <a:off x="0" y="4589463"/>
            <a:ext cx="12192000" cy="2268536"/>
          </a:xfrm>
          <a:solidFill>
            <a:schemeClr val="bg1">
              <a:alpha val="63000"/>
            </a:schemeClr>
          </a:solidFill>
        </p:spPr>
        <p:txBody>
          <a:bodyPr>
            <a:normAutofit lnSpcReduction="10000"/>
          </a:bodyPr>
          <a:lstStyle/>
          <a:p>
            <a:r>
              <a:rPr lang="ru-RU" sz="4000" dirty="0">
                <a:solidFill>
                  <a:schemeClr val="tx1"/>
                </a:solidFill>
              </a:rPr>
              <a:t>С помощью </a:t>
            </a:r>
            <a:r>
              <a:rPr lang="en-US" sz="4000" dirty="0">
                <a:solidFill>
                  <a:schemeClr val="tx1"/>
                </a:solidFill>
              </a:rPr>
              <a:t>PyQt6 </a:t>
            </a:r>
            <a:r>
              <a:rPr lang="ru-RU" sz="4000" dirty="0">
                <a:solidFill>
                  <a:schemeClr val="tx1"/>
                </a:solidFill>
              </a:rPr>
              <a:t>мы Реализовали Окно </a:t>
            </a:r>
            <a:r>
              <a:rPr lang="en-US" sz="4000" dirty="0">
                <a:solidFill>
                  <a:schemeClr val="tx1"/>
                </a:solidFill>
              </a:rPr>
              <a:t>‘</a:t>
            </a:r>
            <a:r>
              <a:rPr lang="ru-RU" sz="4000" dirty="0">
                <a:solidFill>
                  <a:schemeClr val="tx1"/>
                </a:solidFill>
              </a:rPr>
              <a:t>выбора имени Игрока и кол-во мин</a:t>
            </a:r>
            <a:r>
              <a:rPr lang="en-US" sz="4000" dirty="0">
                <a:solidFill>
                  <a:schemeClr val="tx1"/>
                </a:solidFill>
              </a:rPr>
              <a:t>’</a:t>
            </a:r>
            <a:r>
              <a:rPr lang="ru-RU" sz="4000" dirty="0">
                <a:solidFill>
                  <a:schemeClr val="tx1"/>
                </a:solidFill>
              </a:rPr>
              <a:t>, При помощи </a:t>
            </a:r>
            <a:r>
              <a:rPr lang="en-US" sz="4000" dirty="0">
                <a:solidFill>
                  <a:schemeClr val="tx1"/>
                </a:solidFill>
              </a:rPr>
              <a:t>sqlite3 </a:t>
            </a:r>
            <a:r>
              <a:rPr lang="ru-RU" sz="4000" dirty="0">
                <a:solidFill>
                  <a:schemeClr val="tx1"/>
                </a:solidFill>
              </a:rPr>
              <a:t>сделали базу данных с результатами игроков, а с помощью </a:t>
            </a:r>
            <a:r>
              <a:rPr lang="en-US" sz="4000" dirty="0" err="1">
                <a:solidFill>
                  <a:schemeClr val="tx1"/>
                </a:solidFill>
              </a:rPr>
              <a:t>PyGame</a:t>
            </a:r>
            <a:r>
              <a:rPr lang="en-US" sz="4000" dirty="0">
                <a:solidFill>
                  <a:schemeClr val="tx1"/>
                </a:solidFill>
              </a:rPr>
              <a:t> </a:t>
            </a:r>
            <a:r>
              <a:rPr lang="ru-RU" sz="4000" dirty="0">
                <a:solidFill>
                  <a:schemeClr val="tx1"/>
                </a:solidFill>
              </a:rPr>
              <a:t>оставшийся интерфейс</a:t>
            </a:r>
          </a:p>
        </p:txBody>
      </p:sp>
      <p:pic>
        <p:nvPicPr>
          <p:cNvPr id="5" name="Рисунок 4" descr="Изображение выглядит как текст, снимок экрана, программное обеспечение, Мультимедийное программное обеспечение&#10;&#10;Автоматически созданное описание">
            <a:extLst>
              <a:ext uri="{FF2B5EF4-FFF2-40B4-BE49-F238E27FC236}">
                <a16:creationId xmlns:a16="http://schemas.microsoft.com/office/drawing/2014/main" id="{B8C7A783-044A-D4F0-461C-91560CBAA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221982"/>
            <a:ext cx="7169150" cy="3740418"/>
          </a:xfrm>
          <a:prstGeom prst="rect">
            <a:avLst/>
          </a:prstGeom>
        </p:spPr>
      </p:pic>
    </p:spTree>
    <p:extLst>
      <p:ext uri="{BB962C8B-B14F-4D97-AF65-F5344CB8AC3E}">
        <p14:creationId xmlns:p14="http://schemas.microsoft.com/office/powerpoint/2010/main" val="35248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D495C3-AC4D-703B-96F0-D47DC42177F5}"/>
              </a:ext>
            </a:extLst>
          </p:cNvPr>
          <p:cNvSpPr>
            <a:spLocks noGrp="1"/>
          </p:cNvSpPr>
          <p:nvPr>
            <p:ph type="title"/>
          </p:nvPr>
        </p:nvSpPr>
        <p:spPr>
          <a:xfrm>
            <a:off x="0" y="0"/>
            <a:ext cx="12192000" cy="6858000"/>
          </a:xfrm>
          <a:solidFill>
            <a:schemeClr val="bg1">
              <a:alpha val="50000"/>
            </a:schemeClr>
          </a:solidFill>
        </p:spPr>
        <p:txBody>
          <a:bodyPr/>
          <a:lstStyle/>
          <a:p>
            <a:endParaRPr lang="ru-RU" dirty="0"/>
          </a:p>
        </p:txBody>
      </p:sp>
      <p:sp>
        <p:nvSpPr>
          <p:cNvPr id="3" name="Текст 2">
            <a:extLst>
              <a:ext uri="{FF2B5EF4-FFF2-40B4-BE49-F238E27FC236}">
                <a16:creationId xmlns:a16="http://schemas.microsoft.com/office/drawing/2014/main" id="{B49F5C62-9468-8DDB-69CB-1DC998947866}"/>
              </a:ext>
            </a:extLst>
          </p:cNvPr>
          <p:cNvSpPr>
            <a:spLocks noGrp="1"/>
          </p:cNvSpPr>
          <p:nvPr>
            <p:ph type="body" idx="1"/>
          </p:nvPr>
        </p:nvSpPr>
        <p:spPr>
          <a:xfrm>
            <a:off x="3213529" y="567449"/>
            <a:ext cx="10515600" cy="1500187"/>
          </a:xfrm>
        </p:spPr>
        <p:txBody>
          <a:bodyPr>
            <a:normAutofit/>
          </a:bodyPr>
          <a:lstStyle/>
          <a:p>
            <a:r>
              <a:rPr lang="ru-RU" sz="8800" b="1" dirty="0">
                <a:solidFill>
                  <a:schemeClr val="tx1"/>
                </a:solidFill>
              </a:rPr>
              <a:t>Геймплей</a:t>
            </a:r>
          </a:p>
        </p:txBody>
      </p:sp>
      <p:pic>
        <p:nvPicPr>
          <p:cNvPr id="5" name="Рисунок 4" descr="Изображение выглядит как текст, снимок экрана, графический дизайн, Шрифт&#10;&#10;Автоматически созданное описание">
            <a:extLst>
              <a:ext uri="{FF2B5EF4-FFF2-40B4-BE49-F238E27FC236}">
                <a16:creationId xmlns:a16="http://schemas.microsoft.com/office/drawing/2014/main" id="{2BEDE115-9814-80E8-7DD9-3F855F2AA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2757" y="223672"/>
            <a:ext cx="3565893" cy="3964964"/>
          </a:xfrm>
          <a:prstGeom prst="rect">
            <a:avLst/>
          </a:prstGeom>
        </p:spPr>
      </p:pic>
      <p:pic>
        <p:nvPicPr>
          <p:cNvPr id="7" name="Рисунок 6" descr="Изображение выглядит как текст, снимок экрана, апельсин&#10;&#10;Автоматически созданное описание">
            <a:extLst>
              <a:ext uri="{FF2B5EF4-FFF2-40B4-BE49-F238E27FC236}">
                <a16:creationId xmlns:a16="http://schemas.microsoft.com/office/drawing/2014/main" id="{A625EEF7-9312-17E5-091A-0A7D60C01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20" y="134772"/>
            <a:ext cx="3175409" cy="3865728"/>
          </a:xfrm>
          <a:prstGeom prst="rect">
            <a:avLst/>
          </a:prstGeom>
        </p:spPr>
      </p:pic>
      <p:pic>
        <p:nvPicPr>
          <p:cNvPr id="9" name="Рисунок 8" descr="Изображение выглядит как снимок экрана, прямоугольный&#10;&#10;Автоматически созданное описание">
            <a:extLst>
              <a:ext uri="{FF2B5EF4-FFF2-40B4-BE49-F238E27FC236}">
                <a16:creationId xmlns:a16="http://schemas.microsoft.com/office/drawing/2014/main" id="{D8EB006D-E475-EB94-5D4D-9B2789CBE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0402" y="2206154"/>
            <a:ext cx="4650598" cy="4590237"/>
          </a:xfrm>
          <a:prstGeom prst="rect">
            <a:avLst/>
          </a:prstGeom>
        </p:spPr>
      </p:pic>
    </p:spTree>
    <p:extLst>
      <p:ext uri="{BB962C8B-B14F-4D97-AF65-F5344CB8AC3E}">
        <p14:creationId xmlns:p14="http://schemas.microsoft.com/office/powerpoint/2010/main" val="131646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847A84-275C-8A81-F0F4-578F38A254B6}"/>
              </a:ext>
            </a:extLst>
          </p:cNvPr>
          <p:cNvSpPr>
            <a:spLocks noGrp="1"/>
          </p:cNvSpPr>
          <p:nvPr>
            <p:ph type="title"/>
          </p:nvPr>
        </p:nvSpPr>
        <p:spPr>
          <a:xfrm>
            <a:off x="0" y="37306"/>
            <a:ext cx="10515600" cy="1462087"/>
          </a:xfrm>
        </p:spPr>
        <p:txBody>
          <a:bodyPr>
            <a:normAutofit/>
          </a:bodyPr>
          <a:lstStyle/>
          <a:p>
            <a:r>
              <a:rPr lang="ru-RU" sz="9600" b="1" dirty="0"/>
              <a:t>Видео работы</a:t>
            </a:r>
          </a:p>
        </p:txBody>
      </p:sp>
      <p:sp>
        <p:nvSpPr>
          <p:cNvPr id="3" name="Текст 2">
            <a:extLst>
              <a:ext uri="{FF2B5EF4-FFF2-40B4-BE49-F238E27FC236}">
                <a16:creationId xmlns:a16="http://schemas.microsoft.com/office/drawing/2014/main" id="{2705ADAF-4D72-F65B-2356-F17F184D2F88}"/>
              </a:ext>
            </a:extLst>
          </p:cNvPr>
          <p:cNvSpPr>
            <a:spLocks noGrp="1"/>
          </p:cNvSpPr>
          <p:nvPr>
            <p:ph type="body" idx="1"/>
          </p:nvPr>
        </p:nvSpPr>
        <p:spPr/>
        <p:txBody>
          <a:bodyPr/>
          <a:lstStyle/>
          <a:p>
            <a:endParaRPr lang="ru-RU"/>
          </a:p>
        </p:txBody>
      </p:sp>
      <p:pic>
        <p:nvPicPr>
          <p:cNvPr id="9" name="Рисунок 8" descr="Изображение выглядит как снимок экрана, прямоугольный, Прямоугольник, дизайн&#10;&#10;Автоматически созданное описание">
            <a:extLst>
              <a:ext uri="{FF2B5EF4-FFF2-40B4-BE49-F238E27FC236}">
                <a16:creationId xmlns:a16="http://schemas.microsoft.com/office/drawing/2014/main" id="{C3D6A600-2269-955F-410C-DE3E7A134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074" y="1499393"/>
            <a:ext cx="5711825" cy="5067300"/>
          </a:xfrm>
          <a:prstGeom prst="rect">
            <a:avLst/>
          </a:prstGeom>
        </p:spPr>
      </p:pic>
    </p:spTree>
    <p:extLst>
      <p:ext uri="{BB962C8B-B14F-4D97-AF65-F5344CB8AC3E}">
        <p14:creationId xmlns:p14="http://schemas.microsoft.com/office/powerpoint/2010/main" val="59380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0D519-BFC1-61FB-C3F4-4F39534E61AA}"/>
              </a:ext>
            </a:extLst>
          </p:cNvPr>
          <p:cNvSpPr>
            <a:spLocks noGrp="1"/>
          </p:cNvSpPr>
          <p:nvPr>
            <p:ph type="title"/>
          </p:nvPr>
        </p:nvSpPr>
        <p:spPr>
          <a:xfrm>
            <a:off x="0" y="0"/>
            <a:ext cx="12192000" cy="1362075"/>
          </a:xfrm>
        </p:spPr>
        <p:txBody>
          <a:bodyPr>
            <a:normAutofit/>
          </a:bodyPr>
          <a:lstStyle/>
          <a:p>
            <a:r>
              <a:rPr lang="ru-RU" sz="8000" b="1" dirty="0"/>
              <a:t>Возможность Доработки</a:t>
            </a:r>
          </a:p>
        </p:txBody>
      </p:sp>
      <p:sp>
        <p:nvSpPr>
          <p:cNvPr id="3" name="Текст 2">
            <a:extLst>
              <a:ext uri="{FF2B5EF4-FFF2-40B4-BE49-F238E27FC236}">
                <a16:creationId xmlns:a16="http://schemas.microsoft.com/office/drawing/2014/main" id="{3A645F45-0EA4-C7C0-5A76-5BF61E4F24BE}"/>
              </a:ext>
            </a:extLst>
          </p:cNvPr>
          <p:cNvSpPr>
            <a:spLocks noGrp="1"/>
          </p:cNvSpPr>
          <p:nvPr>
            <p:ph type="body" idx="1"/>
          </p:nvPr>
        </p:nvSpPr>
        <p:spPr>
          <a:xfrm>
            <a:off x="203200" y="2266950"/>
            <a:ext cx="3314701" cy="3155950"/>
          </a:xfrm>
          <a:solidFill>
            <a:schemeClr val="bg1">
              <a:alpha val="49000"/>
            </a:schemeClr>
          </a:solidFill>
        </p:spPr>
        <p:txBody>
          <a:bodyPr/>
          <a:lstStyle/>
          <a:p>
            <a:r>
              <a:rPr lang="ru-RU" dirty="0">
                <a:solidFill>
                  <a:schemeClr val="tx1"/>
                </a:solidFill>
              </a:rPr>
              <a:t>В дальнейшем возможна доработка интерфейса, внедрение новых функций или же добавление разных тем (примеры показаны на слайде)</a:t>
            </a:r>
          </a:p>
        </p:txBody>
      </p:sp>
      <p:pic>
        <p:nvPicPr>
          <p:cNvPr id="5" name="Рисунок 4">
            <a:extLst>
              <a:ext uri="{FF2B5EF4-FFF2-40B4-BE49-F238E27FC236}">
                <a16:creationId xmlns:a16="http://schemas.microsoft.com/office/drawing/2014/main" id="{B721D11F-7C1A-4CDC-399C-0B50C62B63EF}"/>
              </a:ext>
            </a:extLst>
          </p:cNvPr>
          <p:cNvPicPr>
            <a:picLocks noChangeAspect="1"/>
          </p:cNvPicPr>
          <p:nvPr/>
        </p:nvPicPr>
        <p:blipFill>
          <a:blip r:embed="rId2"/>
          <a:stretch>
            <a:fillRect/>
          </a:stretch>
        </p:blipFill>
        <p:spPr>
          <a:xfrm>
            <a:off x="7493000" y="1362075"/>
            <a:ext cx="4602546" cy="4343400"/>
          </a:xfrm>
          <a:prstGeom prst="rect">
            <a:avLst/>
          </a:prstGeom>
        </p:spPr>
      </p:pic>
      <p:pic>
        <p:nvPicPr>
          <p:cNvPr id="7" name="Рисунок 6">
            <a:extLst>
              <a:ext uri="{FF2B5EF4-FFF2-40B4-BE49-F238E27FC236}">
                <a16:creationId xmlns:a16="http://schemas.microsoft.com/office/drawing/2014/main" id="{7F4CAD6B-2005-CA5E-D74F-4A5D5A6B3E2E}"/>
              </a:ext>
            </a:extLst>
          </p:cNvPr>
          <p:cNvPicPr>
            <a:picLocks noChangeAspect="1"/>
          </p:cNvPicPr>
          <p:nvPr/>
        </p:nvPicPr>
        <p:blipFill>
          <a:blip r:embed="rId3"/>
          <a:stretch>
            <a:fillRect/>
          </a:stretch>
        </p:blipFill>
        <p:spPr>
          <a:xfrm>
            <a:off x="3962400" y="1362076"/>
            <a:ext cx="3530600" cy="4343400"/>
          </a:xfrm>
          <a:prstGeom prst="rect">
            <a:avLst/>
          </a:prstGeom>
        </p:spPr>
      </p:pic>
    </p:spTree>
    <p:extLst>
      <p:ext uri="{BB962C8B-B14F-4D97-AF65-F5344CB8AC3E}">
        <p14:creationId xmlns:p14="http://schemas.microsoft.com/office/powerpoint/2010/main" val="3050293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7FA54A-D6C3-569F-155A-CA2FFEE71D43}"/>
              </a:ext>
            </a:extLst>
          </p:cNvPr>
          <p:cNvSpPr>
            <a:spLocks noGrp="1"/>
          </p:cNvSpPr>
          <p:nvPr>
            <p:ph type="title"/>
          </p:nvPr>
        </p:nvSpPr>
        <p:spPr>
          <a:xfrm>
            <a:off x="146050" y="1341438"/>
            <a:ext cx="11677650" cy="3248025"/>
          </a:xfrm>
          <a:solidFill>
            <a:schemeClr val="bg1">
              <a:alpha val="47000"/>
            </a:schemeClr>
          </a:solidFill>
        </p:spPr>
        <p:txBody>
          <a:bodyPr>
            <a:normAutofit/>
          </a:bodyPr>
          <a:lstStyle/>
          <a:p>
            <a:r>
              <a:rPr lang="ru-RU" sz="9600" dirty="0"/>
              <a:t>Спасибо за Внимание</a:t>
            </a:r>
          </a:p>
        </p:txBody>
      </p:sp>
      <p:sp>
        <p:nvSpPr>
          <p:cNvPr id="3" name="Текст 2">
            <a:extLst>
              <a:ext uri="{FF2B5EF4-FFF2-40B4-BE49-F238E27FC236}">
                <a16:creationId xmlns:a16="http://schemas.microsoft.com/office/drawing/2014/main" id="{AEE27EE1-25C4-5DEC-280F-CE3177D7E372}"/>
              </a:ext>
            </a:extLst>
          </p:cNvPr>
          <p:cNvSpPr>
            <a:spLocks noGrp="1"/>
          </p:cNvSpPr>
          <p:nvPr>
            <p:ph type="body" idx="1"/>
          </p:nvPr>
        </p:nvSpPr>
        <p:spPr>
          <a:xfrm>
            <a:off x="146050" y="4589463"/>
            <a:ext cx="11677650" cy="1500187"/>
          </a:xfrm>
          <a:solidFill>
            <a:schemeClr val="bg1">
              <a:alpha val="57000"/>
            </a:schemeClr>
          </a:solidFill>
        </p:spPr>
        <p:txBody>
          <a:bodyPr/>
          <a:lstStyle/>
          <a:p>
            <a:r>
              <a:rPr lang="ru-RU" dirty="0">
                <a:solidFill>
                  <a:schemeClr val="tx1"/>
                </a:solidFill>
              </a:rPr>
              <a:t>Ссылка на диск</a:t>
            </a:r>
            <a:r>
              <a:rPr lang="en-US" dirty="0">
                <a:solidFill>
                  <a:schemeClr val="tx1"/>
                </a:solidFill>
              </a:rPr>
              <a:t>: </a:t>
            </a:r>
            <a:r>
              <a:rPr lang="en-US" dirty="0">
                <a:solidFill>
                  <a:schemeClr val="tx1"/>
                </a:solidFill>
                <a:hlinkClick r:id="rId2">
                  <a:extLst>
                    <a:ext uri="{A12FA001-AC4F-418D-AE19-62706E023703}">
                      <ahyp:hlinkClr xmlns:ahyp="http://schemas.microsoft.com/office/drawing/2018/hyperlinkcolor" val="tx"/>
                    </a:ext>
                  </a:extLst>
                </a:hlinkClick>
              </a:rPr>
              <a:t>https://disk.yandex.ru/d/3lvbdMRrqUrrRQ</a:t>
            </a:r>
            <a:endParaRPr lang="en-US" dirty="0">
              <a:solidFill>
                <a:schemeClr val="tx1"/>
              </a:solidFill>
            </a:endParaRPr>
          </a:p>
          <a:p>
            <a:r>
              <a:rPr lang="en-US" dirty="0">
                <a:solidFill>
                  <a:schemeClr val="tx1"/>
                </a:solidFill>
              </a:rPr>
              <a:t>Cc</a:t>
            </a:r>
            <a:r>
              <a:rPr lang="ru-RU" dirty="0" err="1">
                <a:solidFill>
                  <a:schemeClr val="tx1"/>
                </a:solidFill>
              </a:rPr>
              <a:t>ылка</a:t>
            </a:r>
            <a:r>
              <a:rPr lang="ru-RU" dirty="0">
                <a:solidFill>
                  <a:schemeClr val="tx1"/>
                </a:solidFill>
              </a:rPr>
              <a:t> на </a:t>
            </a:r>
            <a:r>
              <a:rPr lang="en-US" dirty="0" err="1">
                <a:solidFill>
                  <a:schemeClr val="tx1"/>
                </a:solidFill>
              </a:rPr>
              <a:t>github</a:t>
            </a:r>
            <a:r>
              <a:rPr lang="en-US" dirty="0">
                <a:solidFill>
                  <a:schemeClr val="tx1"/>
                </a:solidFill>
              </a:rPr>
              <a:t>: </a:t>
            </a:r>
            <a:r>
              <a:rPr lang="en-US" u="sng" dirty="0">
                <a:solidFill>
                  <a:schemeClr val="tx1"/>
                </a:solidFill>
              </a:rPr>
              <a:t>https://github.com/Igor-Sadovnikov/Saper_pygame_project.git</a:t>
            </a:r>
            <a:endParaRPr lang="ru-RU" u="sng" dirty="0">
              <a:solidFill>
                <a:schemeClr val="tx1"/>
              </a:solidFill>
            </a:endParaRPr>
          </a:p>
        </p:txBody>
      </p:sp>
    </p:spTree>
    <p:extLst>
      <p:ext uri="{BB962C8B-B14F-4D97-AF65-F5344CB8AC3E}">
        <p14:creationId xmlns:p14="http://schemas.microsoft.com/office/powerpoint/2010/main" val="70954101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2583</TotalTime>
  <Words>282</Words>
  <Application>Microsoft Office PowerPoint</Application>
  <PresentationFormat>Широкоэкранный</PresentationFormat>
  <Paragraphs>19</Paragraphs>
  <Slides>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Aptos</vt:lpstr>
      <vt:lpstr>Aptos Display</vt:lpstr>
      <vt:lpstr>Arial</vt:lpstr>
      <vt:lpstr>Linux Libertine</vt:lpstr>
      <vt:lpstr>Тема Office</vt:lpstr>
      <vt:lpstr>Игра “Cапер” На основе pygame</vt:lpstr>
      <vt:lpstr>Кто такой “Сапер”</vt:lpstr>
      <vt:lpstr>Игровой процесс</vt:lpstr>
      <vt:lpstr>Ход работы</vt:lpstr>
      <vt:lpstr>Презентация PowerPoint</vt:lpstr>
      <vt:lpstr>Презентация PowerPoint</vt:lpstr>
      <vt:lpstr>Видео работы</vt:lpstr>
      <vt:lpstr>Возможность Доработки</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mail.artalex@gmail.com</dc:creator>
  <cp:lastModifiedBy>mail.artalex@gmail.com</cp:lastModifiedBy>
  <cp:revision>1</cp:revision>
  <dcterms:created xsi:type="dcterms:W3CDTF">2025-01-26T18:03:37Z</dcterms:created>
  <dcterms:modified xsi:type="dcterms:W3CDTF">2025-01-28T13:07:11Z</dcterms:modified>
</cp:coreProperties>
</file>