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7F3C8F5-E59C-80DA-C1B2-D0FB08BF9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993BAED7-7022-8B52-DB3F-FE5D7E33C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22EBA9C-A12F-FB6D-2B73-7BEE1CDD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91C-C41F-46F7-9DB4-300758BE6D15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CAD2ABF-DEA7-8265-84CE-B05CC52C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792DE2A-28A5-0864-A49E-19CE4FC4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61C-4273-4E7B-9562-8138521C1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41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74628B-AF94-3B95-31F9-AC133EEE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6A0B9D8E-24C3-1A89-07A9-73F7CDA7D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71C050C-D42E-62A6-63C2-6FE30812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91C-C41F-46F7-9DB4-300758BE6D15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BE0576F-2F67-F51B-6F4D-E147E24E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E2A0026-7CED-D241-FC99-DA74B820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61C-4273-4E7B-9562-8138521C1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09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F2EE3A77-9806-4E94-0A08-B1A0817E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4B378BFA-3479-00FD-6768-7B3D6AFCC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C262D90-7F1B-5F42-81AB-A7C2485A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91C-C41F-46F7-9DB4-300758BE6D15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EEEF56F-DB57-98D3-255C-155F9FD3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59BC13D-0635-63DF-65EE-34A2791A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61C-4273-4E7B-9562-8138521C1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03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3D3DE11-AF3A-55B7-602B-ED859421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A492C08-13B9-9C13-2D2A-75911920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DE92439-7DDA-31D0-29CC-739BCD46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91C-C41F-46F7-9DB4-300758BE6D15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A74A5C0-184C-9905-7BB2-4E8B3E14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CEA98F2-4EE8-1375-A282-81861AE7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61C-4273-4E7B-9562-8138521C1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5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D1E6D03-4682-7392-AE62-A13F0D91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3C07C587-869D-0BC1-D384-BA38AC7B9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7AEF88C-7BF3-00B8-65F5-9E5BBE94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91C-C41F-46F7-9DB4-300758BE6D15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3012D47-E414-56E3-6938-6BE64F03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6587153-195C-CB41-7646-42F3654F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61C-4273-4E7B-9562-8138521C1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63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2B77371-D915-591A-03AE-979ACA50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44B3413-1C04-9020-5A6F-73F433651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41341BC1-F2F0-A1D5-E577-23CB7090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98043348-E340-DC78-2A1E-BB3D9685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91C-C41F-46F7-9DB4-300758BE6D15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C29948E-A5A3-3F0A-DEFD-3767E204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13D3446-BAF1-03A2-4302-19606A20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61C-4273-4E7B-9562-8138521C1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32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43554C2-1EDD-1831-BC7D-74217B79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76356A05-9ABE-318B-CF92-DD98181D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78120E46-EF7A-D7C3-E701-505F46E26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D48F038C-5CE3-6FA2-85F4-ABB45F09C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06341DDF-BB33-7EEB-E88E-5046D8CE5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570170E7-2A80-0938-42EB-80A9EA87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91C-C41F-46F7-9DB4-300758BE6D15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D18E957F-76F9-50C0-6C66-A2C4F9B1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685E15EE-0BB6-FD48-ED9E-02CBF5E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61C-4273-4E7B-9562-8138521C1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1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AC77A4-A2BC-FC15-0AC7-8F24E262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5910FD8D-C97D-0C13-F899-DB7A2B78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91C-C41F-46F7-9DB4-300758BE6D15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4167EE2B-5220-14B7-D5F0-9E51D532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AC88CFF3-DD15-0F6B-5F34-CB352A62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61C-4273-4E7B-9562-8138521C1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4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598A7E69-07EA-964E-A36E-B7F4F083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91C-C41F-46F7-9DB4-300758BE6D15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01522D12-33F7-0696-8EFA-ED1BF3FD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C2C017C-F9FB-3BE4-6D31-D6F1A5E0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61C-4273-4E7B-9562-8138521C1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9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3806F30-DD2D-BC06-5C24-4AA99D8B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6DAC534-1CE2-0346-4A91-7D68C255C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925D7EC-919C-9560-6916-DB677347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AF75A09-3027-1C27-2B22-68740DFF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91C-C41F-46F7-9DB4-300758BE6D15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2E65376-3807-3B33-F761-3973BDBC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5CB360B-C47C-07B1-FCB5-12367F99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61C-4273-4E7B-9562-8138521C1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50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F0994D4-9E29-2450-FE56-940B34D0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1D264F7D-2D4E-8478-EADD-A20455816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0C1E33B6-66C0-1CB0-3819-F0206FF99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445EDBE-D1D9-6FB9-E734-18864E12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91C-C41F-46F7-9DB4-300758BE6D15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68B61EB4-FD65-2FFD-D411-C678494D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16BB708-CFA7-19AF-110B-350C6233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61C-4273-4E7B-9562-8138521C1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10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B1BF84D-CB48-A3D1-38F1-9F1B6145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0AF959A6-0EEC-B1C9-BDA4-7DCE3FD7B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2C8A10F-AA6B-9CC9-CC3B-370E47FE3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38A91C-C41F-46F7-9DB4-300758BE6D15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88548CD-03BE-69FA-FFA0-ACB205493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EFE48AB-D92C-1CA8-AB46-7FF36C108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A2E61C-4273-4E7B-9562-8138521C1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65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3%D0%BE%D0%BB%D0%BE%D0%B2%D0%BE%D0%BB%D0%BE%D0%BC%D0%BA%D0%B0_(%D0%B6%D0%B0%D0%BD%D1%80_%D0%BA%D0%BE%D0%BC%D0%BF%D1%8C%D1%8E%D1%82%D0%B5%D1%80%D0%BD%D1%8B%D1%85_%D0%B8%D0%B3%D1%80)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isk.yandex.ru/d/3lvbdMRrqUrrRQ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FF96BA-F10F-AD84-0C1E-C64C17A9F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64486" cy="2387600"/>
          </a:xfrm>
          <a:solidFill>
            <a:schemeClr val="bg1">
              <a:alpha val="39000"/>
            </a:schemeClr>
          </a:solidFill>
        </p:spPr>
        <p:txBody>
          <a:bodyPr/>
          <a:lstStyle/>
          <a:p>
            <a:r>
              <a:rPr lang="ru-RU" sz="9600" dirty="0"/>
              <a:t>Игра </a:t>
            </a:r>
            <a:r>
              <a:rPr lang="en-US" sz="9600" dirty="0"/>
              <a:t>“C</a:t>
            </a:r>
            <a:r>
              <a:rPr lang="ru-RU" sz="9600" dirty="0" err="1"/>
              <a:t>апер</a:t>
            </a:r>
            <a:r>
              <a:rPr lang="en-US" sz="9600" dirty="0"/>
              <a:t>”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На основе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6A95D7E2-5603-1372-8AE4-9F39536BF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6200" y="5121729"/>
            <a:ext cx="7035800" cy="1753734"/>
          </a:xfrm>
          <a:solidFill>
            <a:schemeClr val="bg1">
              <a:alpha val="57000"/>
            </a:schemeClr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Подготовили</a:t>
            </a:r>
            <a:r>
              <a:rPr lang="en-US" dirty="0"/>
              <a:t>:</a:t>
            </a:r>
          </a:p>
          <a:p>
            <a:r>
              <a:rPr lang="ru-RU" dirty="0"/>
              <a:t>Садовников Игорь Борисович</a:t>
            </a:r>
          </a:p>
          <a:p>
            <a:r>
              <a:rPr lang="ru-RU" dirty="0"/>
              <a:t>Черепанов Артём Александрович</a:t>
            </a:r>
          </a:p>
          <a:p>
            <a:r>
              <a:rPr lang="ru-RU" dirty="0"/>
              <a:t>Фаизова Самира </a:t>
            </a:r>
            <a:r>
              <a:rPr lang="ru-RU" dirty="0" err="1"/>
              <a:t>Алмазовна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14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5140C89-B70B-F0D4-A359-0E1D2F96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329" y="304800"/>
            <a:ext cx="8073571" cy="1144588"/>
          </a:xfrm>
          <a:solidFill>
            <a:schemeClr val="bg1">
              <a:alpha val="29000"/>
            </a:schemeClr>
          </a:solidFill>
        </p:spPr>
        <p:txBody>
          <a:bodyPr>
            <a:noAutofit/>
          </a:bodyPr>
          <a:lstStyle/>
          <a:p>
            <a:r>
              <a:rPr lang="ru-RU" sz="8000" dirty="0"/>
              <a:t>Кто такой </a:t>
            </a:r>
            <a:r>
              <a:rPr lang="en-US" sz="8000" dirty="0"/>
              <a:t>“</a:t>
            </a:r>
            <a:r>
              <a:rPr lang="ru-RU" sz="8000" dirty="0"/>
              <a:t>Сапер</a:t>
            </a:r>
            <a:r>
              <a:rPr lang="en-US" sz="8000" dirty="0"/>
              <a:t>”</a:t>
            </a:r>
            <a:endParaRPr lang="ru-RU" sz="8000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F41DC94-4E9F-0E4E-BD74-3C3F190AD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800" y="2247900"/>
            <a:ext cx="4508500" cy="3136900"/>
          </a:xfrm>
          <a:solidFill>
            <a:schemeClr val="bg1">
              <a:alpha val="33000"/>
            </a:schemeClr>
          </a:solidFill>
        </p:spPr>
        <p:txBody>
          <a:bodyPr>
            <a:normAutofit/>
          </a:bodyPr>
          <a:lstStyle/>
          <a:p>
            <a:r>
              <a:rPr lang="ru-RU" sz="2800" b="1" i="0" dirty="0">
                <a:effectLst/>
                <a:latin typeface="Arial" panose="020B0604020202020204" pitchFamily="34" charset="0"/>
              </a:rPr>
              <a:t>«Сапёр»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effectLst/>
                <a:latin typeface="Arial" panose="020B0604020202020204" pitchFamily="34" charset="0"/>
              </a:rPr>
              <a:t>(</a:t>
            </a:r>
            <a:r>
              <a:rPr lang="ru-RU" b="0" i="0" u="none" strike="noStrike" dirty="0">
                <a:effectLst/>
                <a:latin typeface="Arial" panose="020B0604020202020204" pitchFamily="34" charset="0"/>
                <a:hlinkClick r:id="rId2" tooltip="Английский язык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1" dirty="0" err="1">
                <a:effectLst/>
                <a:latin typeface="Arial" panose="020B0604020202020204" pitchFamily="34" charset="0"/>
              </a:rPr>
              <a:t>Minesweeper</a:t>
            </a:r>
            <a:r>
              <a:rPr lang="ru-RU" b="0" i="0" dirty="0">
                <a:effectLst/>
                <a:latin typeface="Arial" panose="020B0604020202020204" pitchFamily="34" charset="0"/>
              </a:rPr>
              <a:t>)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 — компьютерная игра-</a:t>
            </a:r>
            <a:r>
              <a:rPr lang="ru-RU" sz="2800" b="0" i="0" u="none" strike="noStrike" dirty="0">
                <a:effectLst/>
                <a:latin typeface="Arial" panose="020B0604020202020204" pitchFamily="34" charset="0"/>
                <a:hlinkClick r:id="rId3" tooltip="Головоломка (жанр компьютерных игр)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головоломка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, в которой необходимо найти все мины на игровом поле, используя числовые подсказки.</a:t>
            </a:r>
            <a:endParaRPr lang="ru-RU" sz="2800" dirty="0"/>
          </a:p>
        </p:txBody>
      </p:sp>
      <p:pic>
        <p:nvPicPr>
          <p:cNvPr id="8" name="Рисунок 7" descr="Изображение выглядит как текст, снимок экрана, прямоугольный, доска&#10;&#10;Автоматически созданное описание">
            <a:extLst>
              <a:ext uri="{FF2B5EF4-FFF2-40B4-BE49-F238E27FC236}">
                <a16:creationId xmlns="" xmlns:a16="http://schemas.microsoft.com/office/drawing/2014/main" id="{B7E8DB5D-D4F0-5CE1-05B5-861DE89BE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1689100"/>
            <a:ext cx="7035800" cy="4179888"/>
          </a:xfrm>
          <a:prstGeom prst="rect">
            <a:avLst/>
          </a:prstGeom>
        </p:spPr>
      </p:pic>
      <p:sp>
        <p:nvSpPr>
          <p:cNvPr id="10" name="Рисунок 9">
            <a:extLst>
              <a:ext uri="{FF2B5EF4-FFF2-40B4-BE49-F238E27FC236}">
                <a16:creationId xmlns="" xmlns:a16="http://schemas.microsoft.com/office/drawing/2014/main" id="{3E89B459-DCD9-8333-5F43-15F0E608C6B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9A72183-1D53-E988-58F8-3AB497C3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446088"/>
            <a:ext cx="8242300" cy="1079500"/>
          </a:xfrm>
          <a:solidFill>
            <a:schemeClr val="bg1">
              <a:alpha val="44000"/>
            </a:schemeClr>
          </a:solidFill>
        </p:spPr>
        <p:txBody>
          <a:bodyPr/>
          <a:lstStyle/>
          <a:p>
            <a:r>
              <a:rPr lang="ru-RU" b="0" i="0" dirty="0">
                <a:solidFill>
                  <a:srgbClr val="101418"/>
                </a:solidFill>
                <a:effectLst/>
                <a:latin typeface="Linux Libertine"/>
              </a:rPr>
              <a:t>Игровой процесс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806724D-99E6-9B70-4998-A997342B2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525" y="2017713"/>
            <a:ext cx="11664950" cy="4586287"/>
          </a:xfrm>
          <a:solidFill>
            <a:schemeClr val="bg1">
              <a:alpha val="58000"/>
            </a:schemeClr>
          </a:solidFill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начале игры отображается игровое поле с закрытыми клетками. Табло показывает общее количество непомеченных 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мин.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Когда игрок делает первый клик по одной из клеток, открывается несколько пустых клеток и клеток с числами. Число на клетке обозначает количество мин вокруг неё, то есть в области 3×3 с центром в этой 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клетке. Задача игрока </a:t>
            </a:r>
            <a:r>
              <a:rPr lang="ru-RU" b="0" i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определить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точное местонахождение мин, помечая их флажком и открывая клетки без мин. 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Для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победы необходимо открыть все клетки без мин. В случае, если игрок открывает клетку с миной, игра заканчивается поражением.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91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7A1E796-8C02-620E-3BBD-3BAFAD0D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73" y="783432"/>
            <a:ext cx="6070127" cy="1655762"/>
          </a:xfrm>
        </p:spPr>
        <p:txBody>
          <a:bodyPr>
            <a:normAutofit fontScale="90000"/>
          </a:bodyPr>
          <a:lstStyle/>
          <a:p>
            <a:r>
              <a:rPr lang="ru-RU" sz="8000" dirty="0"/>
              <a:t>Ход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02F60E3C-6484-C3FE-D855-874C93C4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8772" y="3651250"/>
            <a:ext cx="6514155" cy="2806700"/>
          </a:xfrm>
          <a:solidFill>
            <a:schemeClr val="bg1">
              <a:alpha val="55000"/>
            </a:schemeClr>
          </a:solidFill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Реализовав Классы </a:t>
            </a:r>
            <a:r>
              <a:rPr lang="en-US" sz="3600" dirty="0">
                <a:solidFill>
                  <a:schemeClr val="tx1"/>
                </a:solidFill>
              </a:rPr>
              <a:t>Board </a:t>
            </a:r>
            <a:r>
              <a:rPr lang="ru-RU" sz="3600" dirty="0">
                <a:solidFill>
                  <a:schemeClr val="tx1"/>
                </a:solidFill>
              </a:rPr>
              <a:t>и </a:t>
            </a:r>
            <a:r>
              <a:rPr lang="en-US" sz="3600" dirty="0" smtClean="0">
                <a:solidFill>
                  <a:schemeClr val="tx1"/>
                </a:solidFill>
              </a:rPr>
              <a:t>Minesweeper</a:t>
            </a:r>
            <a:r>
              <a:rPr lang="ru-RU" sz="3600" dirty="0" smtClean="0">
                <a:solidFill>
                  <a:schemeClr val="tx1"/>
                </a:solidFill>
              </a:rPr>
              <a:t>,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>
                <a:solidFill>
                  <a:schemeClr val="tx1"/>
                </a:solidFill>
              </a:rPr>
              <a:t>мы сделали основной функционал нашей игры</a:t>
            </a:r>
          </a:p>
        </p:txBody>
      </p:sp>
      <p:pic>
        <p:nvPicPr>
          <p:cNvPr id="5" name="Рисунок 4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="" xmlns:a16="http://schemas.microsoft.com/office/drawing/2014/main" id="{3624E9B1-22F1-DB8E-9A1D-D4E42C47B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73" y="217487"/>
            <a:ext cx="5294954" cy="2665413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, дисплей&#10;&#10;Автоматически созданное описание">
            <a:extLst>
              <a:ext uri="{FF2B5EF4-FFF2-40B4-BE49-F238E27FC236}">
                <a16:creationId xmlns="" xmlns:a16="http://schemas.microsoft.com/office/drawing/2014/main" id="{8DF240E3-94CB-89D7-72F5-E599C0ED9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3" y="3651250"/>
            <a:ext cx="5068246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ACD82B3-6D08-AC7A-E232-B060D4C1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50" y="1"/>
            <a:ext cx="10515600" cy="18796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141BBB8-6D57-B322-DA14-9E039242D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589463"/>
            <a:ext cx="12192000" cy="2268536"/>
          </a:xfrm>
          <a:solidFill>
            <a:schemeClr val="bg1">
              <a:alpha val="63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С помощью </a:t>
            </a:r>
            <a:r>
              <a:rPr lang="en-US" sz="4000" dirty="0">
                <a:solidFill>
                  <a:schemeClr val="tx1"/>
                </a:solidFill>
              </a:rPr>
              <a:t>PyQt6 </a:t>
            </a:r>
            <a:r>
              <a:rPr lang="ru-RU" sz="4000" dirty="0">
                <a:solidFill>
                  <a:schemeClr val="tx1"/>
                </a:solidFill>
              </a:rPr>
              <a:t>мы </a:t>
            </a:r>
            <a:r>
              <a:rPr lang="ru-RU" sz="4000" dirty="0" smtClean="0">
                <a:solidFill>
                  <a:schemeClr val="tx1"/>
                </a:solidFill>
              </a:rPr>
              <a:t>реализовали окно ввода </a:t>
            </a:r>
            <a:r>
              <a:rPr lang="ru-RU" sz="4000" dirty="0">
                <a:solidFill>
                  <a:schemeClr val="tx1"/>
                </a:solidFill>
              </a:rPr>
              <a:t>имени </a:t>
            </a:r>
            <a:r>
              <a:rPr lang="ru-RU" sz="4000" dirty="0" smtClean="0">
                <a:solidFill>
                  <a:schemeClr val="tx1"/>
                </a:solidFill>
              </a:rPr>
              <a:t>игрока </a:t>
            </a:r>
            <a:r>
              <a:rPr lang="ru-RU" sz="4000" dirty="0">
                <a:solidFill>
                  <a:schemeClr val="tx1"/>
                </a:solidFill>
              </a:rPr>
              <a:t>и </a:t>
            </a:r>
            <a:r>
              <a:rPr lang="ru-RU" sz="4000" dirty="0" smtClean="0">
                <a:solidFill>
                  <a:schemeClr val="tx1"/>
                </a:solidFill>
              </a:rPr>
              <a:t>кол-ва мин. </a:t>
            </a:r>
            <a:r>
              <a:rPr lang="ru-RU" sz="4000" dirty="0">
                <a:solidFill>
                  <a:schemeClr val="tx1"/>
                </a:solidFill>
              </a:rPr>
              <a:t>При помощи </a:t>
            </a:r>
            <a:r>
              <a:rPr lang="en-US" sz="4000" dirty="0">
                <a:solidFill>
                  <a:schemeClr val="tx1"/>
                </a:solidFill>
              </a:rPr>
              <a:t>sqlite3 </a:t>
            </a:r>
            <a:r>
              <a:rPr lang="ru-RU" sz="4000" dirty="0">
                <a:solidFill>
                  <a:schemeClr val="tx1"/>
                </a:solidFill>
              </a:rPr>
              <a:t>сделали базу данных с результатами игроков, а с помощью </a:t>
            </a:r>
            <a:r>
              <a:rPr lang="en-US" sz="4000" dirty="0" err="1">
                <a:solidFill>
                  <a:schemeClr val="tx1"/>
                </a:solidFill>
              </a:rPr>
              <a:t>PyGame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chemeClr val="tx1"/>
                </a:solidFill>
              </a:rPr>
              <a:t>основной интерфейс.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="" xmlns:a16="http://schemas.microsoft.com/office/drawing/2014/main" id="{B8C7A783-044A-D4F0-461C-91560CBAA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21982"/>
            <a:ext cx="7169150" cy="374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0D495C3-AC4D-703B-96F0-D47DC421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bg1">
              <a:alpha val="50000"/>
            </a:schemeClr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49F5C62-9468-8DDB-69CB-1DC99894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3529" y="567449"/>
            <a:ext cx="10515600" cy="1500187"/>
          </a:xfrm>
        </p:spPr>
        <p:txBody>
          <a:bodyPr>
            <a:normAutofit/>
          </a:bodyPr>
          <a:lstStyle/>
          <a:p>
            <a:r>
              <a:rPr lang="ru-RU" sz="8800" b="1" dirty="0">
                <a:solidFill>
                  <a:schemeClr val="tx1"/>
                </a:solidFill>
              </a:rPr>
              <a:t>Геймплей</a:t>
            </a:r>
          </a:p>
        </p:txBody>
      </p:sp>
      <p:pic>
        <p:nvPicPr>
          <p:cNvPr id="5" name="Рисунок 4" descr="Изображение выглядит как текст, снимок экрана, графический дизайн, Шрифт&#10;&#10;Автоматически созданное описание">
            <a:extLst>
              <a:ext uri="{FF2B5EF4-FFF2-40B4-BE49-F238E27FC236}">
                <a16:creationId xmlns="" xmlns:a16="http://schemas.microsoft.com/office/drawing/2014/main" id="{2BEDE115-9814-80E8-7DD9-3F855F2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329" y="1732876"/>
            <a:ext cx="3565893" cy="3964964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нимок экрана, прямоугольный&#10;&#10;Автоматически созданное описание">
            <a:extLst>
              <a:ext uri="{FF2B5EF4-FFF2-40B4-BE49-F238E27FC236}">
                <a16:creationId xmlns="" xmlns:a16="http://schemas.microsoft.com/office/drawing/2014/main" id="{D8EB006D-E475-EB94-5D4D-9B2789CBE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02" y="2206154"/>
            <a:ext cx="4650598" cy="45902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4" y="294889"/>
            <a:ext cx="2971236" cy="31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9847A84-275C-8A81-F0F4-578F38A2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751" y="134960"/>
            <a:ext cx="10515600" cy="1462087"/>
          </a:xfrm>
        </p:spPr>
        <p:txBody>
          <a:bodyPr>
            <a:normAutofit/>
          </a:bodyPr>
          <a:lstStyle/>
          <a:p>
            <a:r>
              <a:rPr lang="ru-RU" sz="9600" b="1" dirty="0"/>
              <a:t>Видео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705ADAF-4D72-F65B-2356-F17F184D2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minesweepe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69128" y="1717398"/>
            <a:ext cx="4513292" cy="43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0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2F0D519-BFC1-61FB-C3F4-4F39534E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62075"/>
          </a:xfrm>
        </p:spPr>
        <p:txBody>
          <a:bodyPr>
            <a:normAutofit fontScale="90000"/>
          </a:bodyPr>
          <a:lstStyle/>
          <a:p>
            <a:r>
              <a:rPr lang="ru-RU" sz="8000" b="1" dirty="0"/>
              <a:t>Возможность </a:t>
            </a:r>
            <a:r>
              <a:rPr lang="ru-RU" sz="8000" b="1" dirty="0" smtClean="0"/>
              <a:t>доработки</a:t>
            </a:r>
            <a:endParaRPr lang="ru-RU" sz="8000" b="1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3A645F45-0EA4-C7C0-5A76-5BF61E4F2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2266950"/>
            <a:ext cx="3314701" cy="3155950"/>
          </a:xfrm>
          <a:solidFill>
            <a:schemeClr val="bg1">
              <a:alpha val="49000"/>
            </a:schemeClr>
          </a:solidFill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В дальнейшем возможна доработка интерфейса, внедрение новых функций или же добавление разных тем (примеры показаны на слайде)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B721D11F-7C1A-4CDC-399C-0B50C62B6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1362075"/>
            <a:ext cx="4602546" cy="4343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7F4CAD6B-2005-CA5E-D74F-4A5D5A6B3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362076"/>
            <a:ext cx="3530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57FA54A-D6C3-569F-155A-CA2FFEE7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" y="1341438"/>
            <a:ext cx="11677650" cy="3248025"/>
          </a:xfrm>
          <a:solidFill>
            <a:schemeClr val="bg1">
              <a:alpha val="47000"/>
            </a:schemeClr>
          </a:solidFill>
        </p:spPr>
        <p:txBody>
          <a:bodyPr>
            <a:normAutofit/>
          </a:bodyPr>
          <a:lstStyle/>
          <a:p>
            <a:r>
              <a:rPr lang="ru-RU" sz="9600" dirty="0"/>
              <a:t>Спасибо за Внимание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EE27EE1-25C4-5DEC-280F-CE3177D7E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050" y="4589463"/>
            <a:ext cx="11677650" cy="1500187"/>
          </a:xfrm>
          <a:solidFill>
            <a:schemeClr val="bg1">
              <a:alpha val="57000"/>
            </a:schemeClr>
          </a:solidFill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Ссылка на диск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https://disk.yandex.ru/d/3lvbdMRrqUrrRQ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Cc</a:t>
            </a:r>
            <a:r>
              <a:rPr lang="ru-RU" dirty="0" err="1">
                <a:solidFill>
                  <a:schemeClr val="tx1"/>
                </a:solidFill>
              </a:rPr>
              <a:t>ылка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u="sng" dirty="0">
                <a:solidFill>
                  <a:schemeClr val="tx1"/>
                </a:solidFill>
              </a:rPr>
              <a:t>https://github.com/Igor-Sadovnikov/Saper_pygame_project.git</a:t>
            </a:r>
            <a:endParaRPr lang="ru-RU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4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209</Words>
  <Application>Microsoft Office PowerPoint</Application>
  <PresentationFormat>Широкоэкранный</PresentationFormat>
  <Paragraphs>19</Paragraphs>
  <Slides>9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Linux Libertine</vt:lpstr>
      <vt:lpstr>Тема Office</vt:lpstr>
      <vt:lpstr>Игра “Cапер” На основе pygame</vt:lpstr>
      <vt:lpstr>Кто такой “Сапер”</vt:lpstr>
      <vt:lpstr>Игровой процесс</vt:lpstr>
      <vt:lpstr>Ход работы</vt:lpstr>
      <vt:lpstr>Презентация PowerPoint</vt:lpstr>
      <vt:lpstr>Презентация PowerPoint</vt:lpstr>
      <vt:lpstr>Видео работы</vt:lpstr>
      <vt:lpstr>Возможность доработки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“Cапер” На основе pygame</dc:title>
  <dc:creator>mail.artalex@gmail.com</dc:creator>
  <cp:lastModifiedBy>User</cp:lastModifiedBy>
  <cp:revision>11</cp:revision>
  <dcterms:created xsi:type="dcterms:W3CDTF">2025-01-26T18:03:37Z</dcterms:created>
  <dcterms:modified xsi:type="dcterms:W3CDTF">2025-01-28T14:00:35Z</dcterms:modified>
</cp:coreProperties>
</file>