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6858000" cx="12192000"/>
  <p:notesSz cx="6858000" cy="9144000"/>
  <p:embeddedFontLst>
    <p:embeddedFont>
      <p:font typeface="Tahoma"/>
      <p:regular r:id="rId37"/>
      <p:bold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9" roundtripDataSignature="AMtx7mhCCJ35ECBfqgeatdj6zI22aXA/a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4BFD87E-DCEE-457A-B085-8A4179409975}">
  <a:tblStyle styleId="{C4BFD87E-DCEE-457A-B085-8A417940997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Tahoma-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customschemas.google.com/relationships/presentationmetadata" Target="metadata"/><Relationship Id="rId16" Type="http://schemas.openxmlformats.org/officeDocument/2006/relationships/slide" Target="slides/slide11.xml"/><Relationship Id="rId38" Type="http://schemas.openxmlformats.org/officeDocument/2006/relationships/font" Target="fonts/Tahoma-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7b16bce063_2_28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g27b16bce063_2_2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7b16bce063_2_2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7b16bce063_2_29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g27b16bce063_2_29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7b16bce063_2_3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7b16bce063_2_30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g27b16bce063_2_30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7b16bce063_2_3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7b16bce063_2_30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g27b16bce063_2_30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7b16bce063_2_3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7b16bce063_2_3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g27b16bce063_2_3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7b16bce063_2_3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7b16bce063_2_3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g27b16bce063_2_3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7b16bce063_2_3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7b16bce063_2_3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g27b16bce063_2_3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7b16bce063_2_3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7b16bce063_2_3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g27b16bce063_2_3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7b16bce063_2_3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27b16bce063_2_35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g27b16bce063_2_35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7b16bce063_2_3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7b16bce063_2_3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g27b16bce063_2_35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7b16bce063_2_3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7b16bce063_2_37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g27b16bce063_2_37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7b16bce063_2_3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7b16bce063_2_38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g27b16bce063_2_38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7b16bce063_2_3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7b16bce063_2_39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g27b16bce063_2_39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7b16bce063_2_4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7b16bce063_2_40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g27b16bce063_2_40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7b16bce063_2_4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27b16bce063_2_40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g27b16bce063_2_40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7b16bce063_2_4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27b16bce063_2_4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9" name="Google Shape;419;g27b16bce063_2_4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7b16bce063_2_4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27b16bce063_2_48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7" name="Google Shape;427;g27b16bce063_2_48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27b16bce063_2_4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27b16bce063_2_49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g27b16bce063_2_49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27b16bce063_2_4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27b16bce063_2_49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3" name="Google Shape;443;g27b16bce063_2_49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27b16bce063_2_5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27b16bce063_2_50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1" name="Google Shape;451;g27b16bce063_2_50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7b16bce063_2_25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g27b16bce063_2_2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27b16bce063_2_5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27b16bce063_2_5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9" name="Google Shape;459;g27b16bce063_2_5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27b16bce063_2_5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27b16bce063_2_5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7" name="Google Shape;467;g27b16bce063_2_5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7b16bce063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g27b16bce063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7b16bce063_2_2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g27b16bce063_2_2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7b16bce063_2_2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g27b16bce063_2_2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7b16bce063_2_2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g27b16bce063_2_2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7b16bce063_2_2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g27b16bce063_2_2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7b16bce063_2_27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g27b16bce063_2_2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6" name="Shape 56"/>
        <p:cNvGrpSpPr/>
        <p:nvPr/>
      </p:nvGrpSpPr>
      <p:grpSpPr>
        <a:xfrm>
          <a:off x="0" y="0"/>
          <a:ext cx="0" cy="0"/>
          <a:chOff x="0" y="0"/>
          <a:chExt cx="0" cy="0"/>
        </a:xfrm>
      </p:grpSpPr>
      <p:pic>
        <p:nvPicPr>
          <p:cNvPr descr="\\DROBO-FS\QuickDrops\JB\PPTX NG\Droplets\LightingOverlay.png" id="57" name="Google Shape;57;p23"/>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58" name="Google Shape;58;p23"/>
          <p:cNvGrpSpPr/>
          <p:nvPr/>
        </p:nvGrpSpPr>
        <p:grpSpPr>
          <a:xfrm>
            <a:off x="0" y="0"/>
            <a:ext cx="2305051" cy="6858001"/>
            <a:chOff x="0" y="0"/>
            <a:chExt cx="2305051" cy="6858001"/>
          </a:xfrm>
        </p:grpSpPr>
        <p:sp>
          <p:nvSpPr>
            <p:cNvPr id="59" name="Google Shape;59;p23"/>
            <p:cNvSpPr/>
            <p:nvPr/>
          </p:nvSpPr>
          <p:spPr>
            <a:xfrm>
              <a:off x="1209675" y="4763"/>
              <a:ext cx="23813" cy="2181225"/>
            </a:xfrm>
            <a:prstGeom prst="rect">
              <a:avLst/>
            </a:pr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3"/>
            <p:cNvSpPr/>
            <p:nvPr/>
          </p:nvSpPr>
          <p:spPr>
            <a:xfrm>
              <a:off x="1128713"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3"/>
            <p:cNvSpPr/>
            <p:nvPr/>
          </p:nvSpPr>
          <p:spPr>
            <a:xfrm>
              <a:off x="1123950"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3"/>
            <p:cNvSpPr/>
            <p:nvPr/>
          </p:nvSpPr>
          <p:spPr>
            <a:xfrm>
              <a:off x="414338" y="9525"/>
              <a:ext cx="28575" cy="4481513"/>
            </a:xfrm>
            <a:prstGeom prst="rect">
              <a:avLst/>
            </a:pr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3"/>
            <p:cNvSpPr/>
            <p:nvPr/>
          </p:nvSpPr>
          <p:spPr>
            <a:xfrm>
              <a:off x="333375"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3"/>
            <p:cNvSpPr/>
            <p:nvPr/>
          </p:nvSpPr>
          <p:spPr>
            <a:xfrm>
              <a:off x="190500" y="9525"/>
              <a:ext cx="152400" cy="908050"/>
            </a:xfrm>
            <a:custGeom>
              <a:rect b="b" l="l" r="r" t="t"/>
              <a:pathLst>
                <a:path extrusionOk="0" h="572" w="96">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65747C"/>
                </a:gs>
              </a:gsLst>
              <a:lin ang="5400000" scaled="0"/>
            </a:gradFill>
            <a:ln>
              <a:noFill/>
            </a:ln>
          </p:spPr>
        </p:sp>
        <p:sp>
          <p:nvSpPr>
            <p:cNvPr id="65" name="Google Shape;65;p23"/>
            <p:cNvSpPr/>
            <p:nvPr/>
          </p:nvSpPr>
          <p:spPr>
            <a:xfrm>
              <a:off x="1290638" y="14288"/>
              <a:ext cx="376238" cy="1801813"/>
            </a:xfrm>
            <a:custGeom>
              <a:rect b="b" l="l" r="r" t="t"/>
              <a:pathLst>
                <a:path extrusionOk="0" h="1135" w="237">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65747C"/>
                </a:gs>
              </a:gsLst>
              <a:lin ang="5400000" scaled="0"/>
            </a:gradFill>
            <a:ln>
              <a:noFill/>
            </a:ln>
          </p:spPr>
        </p:sp>
        <p:sp>
          <p:nvSpPr>
            <p:cNvPr id="66" name="Google Shape;66;p23"/>
            <p:cNvSpPr/>
            <p:nvPr/>
          </p:nvSpPr>
          <p:spPr>
            <a:xfrm>
              <a:off x="1600200" y="180181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3"/>
            <p:cNvSpPr/>
            <p:nvPr/>
          </p:nvSpPr>
          <p:spPr>
            <a:xfrm>
              <a:off x="1381125" y="9525"/>
              <a:ext cx="371475" cy="1425575"/>
            </a:xfrm>
            <a:custGeom>
              <a:rect b="b" l="l" r="r" t="t"/>
              <a:pathLst>
                <a:path extrusionOk="0" h="898" w="234">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65747C"/>
                </a:gs>
              </a:gsLst>
              <a:lin ang="5400000" scaled="0"/>
            </a:gradFill>
            <a:ln>
              <a:noFill/>
            </a:ln>
          </p:spPr>
        </p:sp>
        <p:sp>
          <p:nvSpPr>
            <p:cNvPr id="68" name="Google Shape;68;p23"/>
            <p:cNvSpPr/>
            <p:nvPr/>
          </p:nvSpPr>
          <p:spPr>
            <a:xfrm>
              <a:off x="1643063"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65747C"/>
                </a:gs>
              </a:gsLst>
              <a:lin ang="5400000" scaled="0"/>
            </a:gradFill>
            <a:ln>
              <a:noFill/>
            </a:ln>
          </p:spPr>
        </p:sp>
        <p:sp>
          <p:nvSpPr>
            <p:cNvPr id="69" name="Google Shape;69;p23"/>
            <p:cNvSpPr/>
            <p:nvPr/>
          </p:nvSpPr>
          <p:spPr>
            <a:xfrm>
              <a:off x="1685925" y="14208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3"/>
            <p:cNvSpPr/>
            <p:nvPr/>
          </p:nvSpPr>
          <p:spPr>
            <a:xfrm>
              <a:off x="168592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3"/>
            <p:cNvSpPr/>
            <p:nvPr/>
          </p:nvSpPr>
          <p:spPr>
            <a:xfrm>
              <a:off x="1743075" y="4763"/>
              <a:ext cx="419100" cy="522288"/>
            </a:xfrm>
            <a:custGeom>
              <a:rect b="b" l="l" r="r" t="t"/>
              <a:pathLst>
                <a:path extrusionOk="0" h="329" w="264">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65747C"/>
                </a:gs>
              </a:gsLst>
              <a:lin ang="5400000" scaled="0"/>
            </a:gradFill>
            <a:ln>
              <a:noFill/>
            </a:ln>
          </p:spPr>
        </p:sp>
        <p:sp>
          <p:nvSpPr>
            <p:cNvPr id="72" name="Google Shape;72;p23"/>
            <p:cNvSpPr/>
            <p:nvPr/>
          </p:nvSpPr>
          <p:spPr>
            <a:xfrm>
              <a:off x="2119313"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3"/>
            <p:cNvSpPr/>
            <p:nvPr/>
          </p:nvSpPr>
          <p:spPr>
            <a:xfrm>
              <a:off x="952500" y="4763"/>
              <a:ext cx="152400" cy="908050"/>
            </a:xfrm>
            <a:custGeom>
              <a:rect b="b" l="l" r="r" t="t"/>
              <a:pathLst>
                <a:path extrusionOk="0" h="572" w="96">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65747C"/>
                </a:gs>
              </a:gsLst>
              <a:lin ang="5400000" scaled="0"/>
            </a:gradFill>
            <a:ln>
              <a:noFill/>
            </a:ln>
          </p:spPr>
        </p:sp>
        <p:sp>
          <p:nvSpPr>
            <p:cNvPr id="74" name="Google Shape;74;p23"/>
            <p:cNvSpPr/>
            <p:nvPr/>
          </p:nvSpPr>
          <p:spPr>
            <a:xfrm>
              <a:off x="86677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3"/>
            <p:cNvSpPr/>
            <p:nvPr/>
          </p:nvSpPr>
          <p:spPr>
            <a:xfrm>
              <a:off x="890588" y="15541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3"/>
            <p:cNvSpPr/>
            <p:nvPr/>
          </p:nvSpPr>
          <p:spPr>
            <a:xfrm>
              <a:off x="738188" y="5622925"/>
              <a:ext cx="338138" cy="1216025"/>
            </a:xfrm>
            <a:custGeom>
              <a:rect b="b" l="l" r="r" t="t"/>
              <a:pathLst>
                <a:path extrusionOk="0" h="766" w="213">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65747C"/>
                </a:gs>
              </a:gsLst>
              <a:lin ang="5400000" scaled="0"/>
            </a:gradFill>
            <a:ln>
              <a:noFill/>
            </a:ln>
          </p:spPr>
        </p:sp>
        <p:sp>
          <p:nvSpPr>
            <p:cNvPr id="77" name="Google Shape;77;p23"/>
            <p:cNvSpPr/>
            <p:nvPr/>
          </p:nvSpPr>
          <p:spPr>
            <a:xfrm>
              <a:off x="647700" y="5480050"/>
              <a:ext cx="157163" cy="157163"/>
            </a:xfrm>
            <a:custGeom>
              <a:rect b="b" l="l" r="r" t="t"/>
              <a:pathLst>
                <a:path extrusionOk="0" h="33" w="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3"/>
            <p:cNvSpPr/>
            <p:nvPr/>
          </p:nvSpPr>
          <p:spPr>
            <a:xfrm>
              <a:off x="66675" y="903288"/>
              <a:ext cx="190500" cy="190500"/>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3"/>
            <p:cNvSpPr/>
            <p:nvPr/>
          </p:nvSpPr>
          <p:spPr>
            <a:xfrm>
              <a:off x="0" y="3897313"/>
              <a:ext cx="133350" cy="266700"/>
            </a:xfrm>
            <a:custGeom>
              <a:rect b="b" l="l" r="r" t="t"/>
              <a:pathLst>
                <a:path extrusionOk="0" h="168" w="84">
                  <a:moveTo>
                    <a:pt x="69" y="168"/>
                  </a:moveTo>
                  <a:lnTo>
                    <a:pt x="0" y="6"/>
                  </a:lnTo>
                  <a:lnTo>
                    <a:pt x="12" y="0"/>
                  </a:lnTo>
                  <a:lnTo>
                    <a:pt x="84" y="162"/>
                  </a:lnTo>
                  <a:lnTo>
                    <a:pt x="69" y="168"/>
                  </a:lnTo>
                  <a:close/>
                </a:path>
              </a:pathLst>
            </a:custGeom>
            <a:gradFill>
              <a:gsLst>
                <a:gs pos="0">
                  <a:schemeClr val="lt2"/>
                </a:gs>
                <a:gs pos="100000">
                  <a:srgbClr val="65747C"/>
                </a:gs>
              </a:gsLst>
              <a:lin ang="5400000" scaled="0"/>
            </a:gradFill>
            <a:ln>
              <a:noFill/>
            </a:ln>
          </p:spPr>
        </p:sp>
        <p:sp>
          <p:nvSpPr>
            <p:cNvPr id="80" name="Google Shape;80;p23"/>
            <p:cNvSpPr/>
            <p:nvPr/>
          </p:nvSpPr>
          <p:spPr>
            <a:xfrm>
              <a:off x="66675" y="414972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3"/>
            <p:cNvSpPr/>
            <p:nvPr/>
          </p:nvSpPr>
          <p:spPr>
            <a:xfrm>
              <a:off x="0" y="1644650"/>
              <a:ext cx="133350" cy="269875"/>
            </a:xfrm>
            <a:custGeom>
              <a:rect b="b" l="l" r="r" t="t"/>
              <a:pathLst>
                <a:path extrusionOk="0" h="170" w="84">
                  <a:moveTo>
                    <a:pt x="12" y="170"/>
                  </a:moveTo>
                  <a:lnTo>
                    <a:pt x="0" y="164"/>
                  </a:lnTo>
                  <a:lnTo>
                    <a:pt x="69" y="0"/>
                  </a:lnTo>
                  <a:lnTo>
                    <a:pt x="84" y="6"/>
                  </a:lnTo>
                  <a:lnTo>
                    <a:pt x="12" y="170"/>
                  </a:lnTo>
                  <a:close/>
                </a:path>
              </a:pathLst>
            </a:custGeom>
            <a:gradFill>
              <a:gsLst>
                <a:gs pos="0">
                  <a:schemeClr val="lt2"/>
                </a:gs>
                <a:gs pos="100000">
                  <a:srgbClr val="65747C"/>
                </a:gs>
              </a:gsLst>
              <a:lin ang="5400000" scaled="0"/>
            </a:gradFill>
            <a:ln>
              <a:noFill/>
            </a:ln>
          </p:spPr>
        </p:sp>
        <p:sp>
          <p:nvSpPr>
            <p:cNvPr id="82" name="Google Shape;82;p23"/>
            <p:cNvSpPr/>
            <p:nvPr/>
          </p:nvSpPr>
          <p:spPr>
            <a:xfrm>
              <a:off x="66675" y="146843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3"/>
            <p:cNvSpPr/>
            <p:nvPr/>
          </p:nvSpPr>
          <p:spPr>
            <a:xfrm>
              <a:off x="695325" y="4763"/>
              <a:ext cx="309563" cy="1558925"/>
            </a:xfrm>
            <a:custGeom>
              <a:rect b="b" l="l" r="r" t="t"/>
              <a:pathLst>
                <a:path extrusionOk="0" h="982" w="195">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65747C"/>
                </a:gs>
              </a:gsLst>
              <a:lin ang="5400000" scaled="0"/>
            </a:gradFill>
            <a:ln>
              <a:noFill/>
            </a:ln>
          </p:spPr>
        </p:sp>
        <p:sp>
          <p:nvSpPr>
            <p:cNvPr id="84" name="Google Shape;84;p23"/>
            <p:cNvSpPr/>
            <p:nvPr/>
          </p:nvSpPr>
          <p:spPr>
            <a:xfrm>
              <a:off x="57150" y="48815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3"/>
            <p:cNvSpPr/>
            <p:nvPr/>
          </p:nvSpPr>
          <p:spPr>
            <a:xfrm>
              <a:off x="138113" y="5060950"/>
              <a:ext cx="304800" cy="1778000"/>
            </a:xfrm>
            <a:custGeom>
              <a:rect b="b" l="l" r="r" t="t"/>
              <a:pathLst>
                <a:path extrusionOk="0" h="1120" w="192">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65747C"/>
                </a:gs>
              </a:gsLst>
              <a:lin ang="5400000" scaled="0"/>
            </a:gradFill>
            <a:ln>
              <a:noFill/>
            </a:ln>
          </p:spPr>
        </p:sp>
        <p:sp>
          <p:nvSpPr>
            <p:cNvPr id="86" name="Google Shape;86;p23"/>
            <p:cNvSpPr/>
            <p:nvPr/>
          </p:nvSpPr>
          <p:spPr>
            <a:xfrm>
              <a:off x="561975" y="64309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3"/>
            <p:cNvSpPr/>
            <p:nvPr/>
          </p:nvSpPr>
          <p:spPr>
            <a:xfrm>
              <a:off x="642938" y="6610350"/>
              <a:ext cx="23813" cy="242888"/>
            </a:xfrm>
            <a:prstGeom prst="rect">
              <a:avLst/>
            </a:pr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3"/>
            <p:cNvSpPr/>
            <p:nvPr/>
          </p:nvSpPr>
          <p:spPr>
            <a:xfrm>
              <a:off x="76200" y="6430963"/>
              <a:ext cx="190500" cy="188913"/>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3"/>
            <p:cNvSpPr/>
            <p:nvPr/>
          </p:nvSpPr>
          <p:spPr>
            <a:xfrm>
              <a:off x="0" y="5978525"/>
              <a:ext cx="190500" cy="461963"/>
            </a:xfrm>
            <a:custGeom>
              <a:rect b="b" l="l" r="r" t="t"/>
              <a:pathLst>
                <a:path extrusionOk="0" h="291" w="12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65747C"/>
                </a:gs>
              </a:gsLst>
              <a:lin ang="5400000" scaled="0"/>
            </a:gradFill>
            <a:ln>
              <a:noFill/>
            </a:ln>
          </p:spPr>
        </p:sp>
        <p:sp>
          <p:nvSpPr>
            <p:cNvPr id="90" name="Google Shape;90;p23"/>
            <p:cNvSpPr/>
            <p:nvPr/>
          </p:nvSpPr>
          <p:spPr>
            <a:xfrm>
              <a:off x="1014413" y="1801813"/>
              <a:ext cx="214313" cy="755650"/>
            </a:xfrm>
            <a:custGeom>
              <a:rect b="b" l="l" r="r" t="t"/>
              <a:pathLst>
                <a:path extrusionOk="0" h="476" w="135">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65747C"/>
                </a:gs>
              </a:gsLst>
              <a:lin ang="5400000" scaled="0"/>
            </a:gradFill>
            <a:ln>
              <a:noFill/>
            </a:ln>
          </p:spPr>
        </p:sp>
        <p:sp>
          <p:nvSpPr>
            <p:cNvPr id="91" name="Google Shape;91;p23"/>
            <p:cNvSpPr/>
            <p:nvPr/>
          </p:nvSpPr>
          <p:spPr>
            <a:xfrm>
              <a:off x="938213" y="2547938"/>
              <a:ext cx="166688" cy="160338"/>
            </a:xfrm>
            <a:custGeom>
              <a:rect b="b" l="l" r="r" t="t"/>
              <a:pathLst>
                <a:path extrusionOk="0" h="34" w="35">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3"/>
            <p:cNvSpPr/>
            <p:nvPr/>
          </p:nvSpPr>
          <p:spPr>
            <a:xfrm>
              <a:off x="595313" y="4763"/>
              <a:ext cx="638175" cy="4025900"/>
            </a:xfrm>
            <a:custGeom>
              <a:rect b="b" l="l" r="r" t="t"/>
              <a:pathLst>
                <a:path extrusionOk="0" h="2536" w="402">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65747C"/>
                </a:gs>
              </a:gsLst>
              <a:lin ang="5400000" scaled="0"/>
            </a:gradFill>
            <a:ln>
              <a:noFill/>
            </a:ln>
          </p:spPr>
        </p:sp>
        <p:sp>
          <p:nvSpPr>
            <p:cNvPr id="93" name="Google Shape;93;p23"/>
            <p:cNvSpPr/>
            <p:nvPr/>
          </p:nvSpPr>
          <p:spPr>
            <a:xfrm>
              <a:off x="1223963"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65747C"/>
                </a:gs>
              </a:gsLst>
              <a:lin ang="5400000" scaled="0"/>
            </a:gradFill>
            <a:ln>
              <a:noFill/>
            </a:ln>
          </p:spPr>
        </p:sp>
        <p:sp>
          <p:nvSpPr>
            <p:cNvPr id="94" name="Google Shape;94;p23"/>
            <p:cNvSpPr/>
            <p:nvPr/>
          </p:nvSpPr>
          <p:spPr>
            <a:xfrm>
              <a:off x="1300163" y="1849438"/>
              <a:ext cx="109538" cy="107950"/>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3"/>
            <p:cNvSpPr/>
            <p:nvPr/>
          </p:nvSpPr>
          <p:spPr>
            <a:xfrm>
              <a:off x="280988" y="3417888"/>
              <a:ext cx="142875" cy="474663"/>
            </a:xfrm>
            <a:custGeom>
              <a:rect b="b" l="l" r="r" t="t"/>
              <a:pathLst>
                <a:path extrusionOk="0" h="299" w="90">
                  <a:moveTo>
                    <a:pt x="12" y="299"/>
                  </a:moveTo>
                  <a:lnTo>
                    <a:pt x="0" y="299"/>
                  </a:lnTo>
                  <a:lnTo>
                    <a:pt x="0" y="80"/>
                  </a:lnTo>
                  <a:lnTo>
                    <a:pt x="81" y="0"/>
                  </a:lnTo>
                  <a:lnTo>
                    <a:pt x="90" y="8"/>
                  </a:lnTo>
                  <a:lnTo>
                    <a:pt x="12" y="83"/>
                  </a:lnTo>
                  <a:lnTo>
                    <a:pt x="12" y="299"/>
                  </a:lnTo>
                  <a:close/>
                </a:path>
              </a:pathLst>
            </a:custGeom>
            <a:gradFill>
              <a:gsLst>
                <a:gs pos="0">
                  <a:schemeClr val="lt2"/>
                </a:gs>
                <a:gs pos="100000">
                  <a:srgbClr val="65747C"/>
                </a:gs>
              </a:gsLst>
              <a:lin ang="5400000" scaled="0"/>
            </a:gradFill>
            <a:ln>
              <a:noFill/>
            </a:ln>
          </p:spPr>
        </p:sp>
        <p:sp>
          <p:nvSpPr>
            <p:cNvPr id="96" name="Google Shape;96;p23"/>
            <p:cNvSpPr/>
            <p:nvPr/>
          </p:nvSpPr>
          <p:spPr>
            <a:xfrm>
              <a:off x="238125" y="3883025"/>
              <a:ext cx="109538" cy="109538"/>
            </a:xfrm>
            <a:custGeom>
              <a:rect b="b" l="l" r="r" t="t"/>
              <a:pathLst>
                <a:path extrusionOk="0" h="23" w="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3"/>
            <p:cNvSpPr/>
            <p:nvPr/>
          </p:nvSpPr>
          <p:spPr>
            <a:xfrm>
              <a:off x="4763" y="2166938"/>
              <a:ext cx="114300" cy="452438"/>
            </a:xfrm>
            <a:custGeom>
              <a:rect b="b" l="l" r="r" t="t"/>
              <a:pathLst>
                <a:path extrusionOk="0" h="285" w="72">
                  <a:moveTo>
                    <a:pt x="6" y="285"/>
                  </a:moveTo>
                  <a:lnTo>
                    <a:pt x="0" y="276"/>
                  </a:lnTo>
                  <a:lnTo>
                    <a:pt x="60" y="216"/>
                  </a:lnTo>
                  <a:lnTo>
                    <a:pt x="60" y="0"/>
                  </a:lnTo>
                  <a:lnTo>
                    <a:pt x="72" y="0"/>
                  </a:lnTo>
                  <a:lnTo>
                    <a:pt x="72" y="222"/>
                  </a:lnTo>
                  <a:lnTo>
                    <a:pt x="6" y="285"/>
                  </a:lnTo>
                  <a:close/>
                </a:path>
              </a:pathLst>
            </a:custGeom>
            <a:gradFill>
              <a:gsLst>
                <a:gs pos="0">
                  <a:schemeClr val="lt2"/>
                </a:gs>
                <a:gs pos="100000">
                  <a:srgbClr val="65747C"/>
                </a:gs>
              </a:gsLst>
              <a:lin ang="5400000" scaled="0"/>
            </a:gradFill>
            <a:ln>
              <a:noFill/>
            </a:ln>
          </p:spPr>
        </p:sp>
        <p:sp>
          <p:nvSpPr>
            <p:cNvPr id="98" name="Google Shape;98;p23"/>
            <p:cNvSpPr/>
            <p:nvPr/>
          </p:nvSpPr>
          <p:spPr>
            <a:xfrm>
              <a:off x="52388" y="2066925"/>
              <a:ext cx="109538" cy="109538"/>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3"/>
            <p:cNvSpPr/>
            <p:nvPr/>
          </p:nvSpPr>
          <p:spPr>
            <a:xfrm>
              <a:off x="1228725" y="4662488"/>
              <a:ext cx="23813" cy="2181225"/>
            </a:xfrm>
            <a:prstGeom prst="rect">
              <a:avLst/>
            </a:pr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3"/>
            <p:cNvSpPr/>
            <p:nvPr/>
          </p:nvSpPr>
          <p:spPr>
            <a:xfrm>
              <a:off x="1319213" y="5041900"/>
              <a:ext cx="371475" cy="1801813"/>
            </a:xfrm>
            <a:custGeom>
              <a:rect b="b" l="l" r="r" t="t"/>
              <a:pathLst>
                <a:path extrusionOk="0" h="1135" w="234">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65747C"/>
                </a:gs>
              </a:gsLst>
              <a:lin ang="5400000" scaled="0"/>
            </a:gradFill>
            <a:ln>
              <a:noFill/>
            </a:ln>
          </p:spPr>
        </p:sp>
        <p:sp>
          <p:nvSpPr>
            <p:cNvPr id="101" name="Google Shape;101;p23"/>
            <p:cNvSpPr/>
            <p:nvPr/>
          </p:nvSpPr>
          <p:spPr>
            <a:xfrm>
              <a:off x="1147763"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3"/>
            <p:cNvSpPr/>
            <p:nvPr/>
          </p:nvSpPr>
          <p:spPr>
            <a:xfrm>
              <a:off x="819150" y="3983038"/>
              <a:ext cx="347663" cy="2860675"/>
            </a:xfrm>
            <a:custGeom>
              <a:rect b="b" l="l" r="r" t="t"/>
              <a:pathLst>
                <a:path extrusionOk="0" h="1802" w="219">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65747C"/>
                </a:gs>
              </a:gsLst>
              <a:lin ang="5400000" scaled="0"/>
            </a:gradFill>
            <a:ln>
              <a:noFill/>
            </a:ln>
          </p:spPr>
        </p:sp>
        <p:sp>
          <p:nvSpPr>
            <p:cNvPr id="103" name="Google Shape;103;p23"/>
            <p:cNvSpPr/>
            <p:nvPr/>
          </p:nvSpPr>
          <p:spPr>
            <a:xfrm>
              <a:off x="728663" y="3806825"/>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3"/>
            <p:cNvSpPr/>
            <p:nvPr/>
          </p:nvSpPr>
          <p:spPr>
            <a:xfrm>
              <a:off x="1624013"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3"/>
            <p:cNvSpPr/>
            <p:nvPr/>
          </p:nvSpPr>
          <p:spPr>
            <a:xfrm>
              <a:off x="1404938" y="5422900"/>
              <a:ext cx="371475" cy="1425575"/>
            </a:xfrm>
            <a:custGeom>
              <a:rect b="b" l="l" r="r" t="t"/>
              <a:pathLst>
                <a:path extrusionOk="0" h="898" w="234">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65747C"/>
                </a:gs>
              </a:gsLst>
              <a:lin ang="5400000" scaled="0"/>
            </a:gradFill>
            <a:ln>
              <a:noFill/>
            </a:ln>
          </p:spPr>
        </p:sp>
        <p:sp>
          <p:nvSpPr>
            <p:cNvPr id="106" name="Google Shape;106;p23"/>
            <p:cNvSpPr/>
            <p:nvPr/>
          </p:nvSpPr>
          <p:spPr>
            <a:xfrm>
              <a:off x="1666875"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65747C"/>
                </a:gs>
              </a:gsLst>
              <a:lin ang="5400000" scaled="0"/>
            </a:gradFill>
            <a:ln>
              <a:noFill/>
            </a:ln>
          </p:spPr>
        </p:sp>
        <p:sp>
          <p:nvSpPr>
            <p:cNvPr id="107" name="Google Shape;107;p23"/>
            <p:cNvSpPr/>
            <p:nvPr/>
          </p:nvSpPr>
          <p:spPr>
            <a:xfrm>
              <a:off x="1709738"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3"/>
            <p:cNvSpPr/>
            <p:nvPr/>
          </p:nvSpPr>
          <p:spPr>
            <a:xfrm>
              <a:off x="1709738"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3"/>
            <p:cNvSpPr/>
            <p:nvPr/>
          </p:nvSpPr>
          <p:spPr>
            <a:xfrm>
              <a:off x="1766888" y="6330950"/>
              <a:ext cx="419100" cy="527050"/>
            </a:xfrm>
            <a:custGeom>
              <a:rect b="b" l="l" r="r" t="t"/>
              <a:pathLst>
                <a:path extrusionOk="0" h="332" w="264">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65747C"/>
                </a:gs>
              </a:gsLst>
              <a:lin ang="5400000" scaled="0"/>
            </a:gradFill>
            <a:ln>
              <a:noFill/>
            </a:ln>
          </p:spPr>
        </p:sp>
        <p:sp>
          <p:nvSpPr>
            <p:cNvPr id="110" name="Google Shape;110;p23"/>
            <p:cNvSpPr/>
            <p:nvPr/>
          </p:nvSpPr>
          <p:spPr>
            <a:xfrm>
              <a:off x="2147888"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3"/>
            <p:cNvSpPr/>
            <p:nvPr/>
          </p:nvSpPr>
          <p:spPr>
            <a:xfrm>
              <a:off x="504825" y="9525"/>
              <a:ext cx="233363" cy="5103813"/>
            </a:xfrm>
            <a:custGeom>
              <a:rect b="b" l="l" r="r" t="t"/>
              <a:pathLst>
                <a:path extrusionOk="0" h="3215" w="147">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65747C"/>
                </a:gs>
              </a:gsLst>
              <a:lin ang="5400000" scaled="0"/>
            </a:gradFill>
            <a:ln>
              <a:noFill/>
            </a:ln>
          </p:spPr>
        </p:sp>
        <p:sp>
          <p:nvSpPr>
            <p:cNvPr id="112" name="Google Shape;112;p23"/>
            <p:cNvSpPr/>
            <p:nvPr/>
          </p:nvSpPr>
          <p:spPr>
            <a:xfrm>
              <a:off x="633413" y="5103813"/>
              <a:ext cx="185738" cy="185738"/>
            </a:xfrm>
            <a:custGeom>
              <a:rect b="b" l="l" r="r" t="t"/>
              <a:pathLst>
                <a:path extrusionOk="0" h="39" w="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23"/>
          <p:cNvSpPr txBox="1"/>
          <p:nvPr>
            <p:ph type="ctrTitle"/>
          </p:nvPr>
        </p:nvSpPr>
        <p:spPr>
          <a:xfrm>
            <a:off x="1876424" y="1122363"/>
            <a:ext cx="8791575" cy="2387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p23"/>
          <p:cNvSpPr txBox="1"/>
          <p:nvPr>
            <p:ph idx="1" type="subTitle"/>
          </p:nvPr>
        </p:nvSpPr>
        <p:spPr>
          <a:xfrm>
            <a:off x="1876424" y="3602038"/>
            <a:ext cx="8791575" cy="1655762"/>
          </a:xfrm>
          <a:prstGeom prst="rect">
            <a:avLst/>
          </a:prstGeom>
          <a:noFill/>
          <a:ln>
            <a:noFill/>
          </a:ln>
        </p:spPr>
        <p:txBody>
          <a:bodyPr anchorCtr="0" anchor="t" bIns="45700" lIns="91425" spcFirstLastPara="1" rIns="91425" wrap="square" tIns="45700">
            <a:normAutofit/>
          </a:bodyPr>
          <a:lstStyle>
            <a:lvl1pPr lvl="0" algn="l">
              <a:lnSpc>
                <a:spcPct val="120000"/>
              </a:lnSpc>
              <a:spcBef>
                <a:spcPts val="1000"/>
              </a:spcBef>
              <a:spcAft>
                <a:spcPts val="0"/>
              </a:spcAft>
              <a:buClr>
                <a:schemeClr val="lt2"/>
              </a:buClr>
              <a:buSzPts val="2500"/>
              <a:buNone/>
              <a:defRPr sz="2000" cap="none">
                <a:solidFill>
                  <a:schemeClr val="lt2"/>
                </a:solidFill>
              </a:defRPr>
            </a:lvl1pPr>
            <a:lvl2pPr lvl="1" algn="ctr">
              <a:lnSpc>
                <a:spcPct val="120000"/>
              </a:lnSpc>
              <a:spcBef>
                <a:spcPts val="500"/>
              </a:spcBef>
              <a:spcAft>
                <a:spcPts val="0"/>
              </a:spcAft>
              <a:buClr>
                <a:schemeClr val="lt1"/>
              </a:buClr>
              <a:buSzPts val="2500"/>
              <a:buNone/>
              <a:defRPr sz="2000"/>
            </a:lvl2pPr>
            <a:lvl3pPr lvl="2" algn="ctr">
              <a:lnSpc>
                <a:spcPct val="120000"/>
              </a:lnSpc>
              <a:spcBef>
                <a:spcPts val="500"/>
              </a:spcBef>
              <a:spcAft>
                <a:spcPts val="0"/>
              </a:spcAft>
              <a:buClr>
                <a:schemeClr val="lt1"/>
              </a:buClr>
              <a:buSzPts val="2250"/>
              <a:buNone/>
              <a:defRPr sz="1800"/>
            </a:lvl3pPr>
            <a:lvl4pPr lvl="3" algn="ctr">
              <a:lnSpc>
                <a:spcPct val="120000"/>
              </a:lnSpc>
              <a:spcBef>
                <a:spcPts val="500"/>
              </a:spcBef>
              <a:spcAft>
                <a:spcPts val="0"/>
              </a:spcAft>
              <a:buClr>
                <a:schemeClr val="lt1"/>
              </a:buClr>
              <a:buSzPts val="2000"/>
              <a:buNone/>
              <a:defRPr sz="1600"/>
            </a:lvl4pPr>
            <a:lvl5pPr lvl="4" algn="ctr">
              <a:lnSpc>
                <a:spcPct val="120000"/>
              </a:lnSpc>
              <a:spcBef>
                <a:spcPts val="500"/>
              </a:spcBef>
              <a:spcAft>
                <a:spcPts val="0"/>
              </a:spcAft>
              <a:buClr>
                <a:schemeClr val="lt1"/>
              </a:buClr>
              <a:buSzPts val="2000"/>
              <a:buNone/>
              <a:defRPr sz="1600"/>
            </a:lvl5pPr>
            <a:lvl6pPr lvl="5" algn="ctr">
              <a:lnSpc>
                <a:spcPct val="120000"/>
              </a:lnSpc>
              <a:spcBef>
                <a:spcPts val="500"/>
              </a:spcBef>
              <a:spcAft>
                <a:spcPts val="0"/>
              </a:spcAft>
              <a:buClr>
                <a:schemeClr val="lt1"/>
              </a:buClr>
              <a:buSzPts val="2000"/>
              <a:buNone/>
              <a:defRPr sz="1600"/>
            </a:lvl6pPr>
            <a:lvl7pPr lvl="6" algn="ctr">
              <a:lnSpc>
                <a:spcPct val="120000"/>
              </a:lnSpc>
              <a:spcBef>
                <a:spcPts val="500"/>
              </a:spcBef>
              <a:spcAft>
                <a:spcPts val="0"/>
              </a:spcAft>
              <a:buClr>
                <a:schemeClr val="lt1"/>
              </a:buClr>
              <a:buSzPts val="2000"/>
              <a:buNone/>
              <a:defRPr sz="1600"/>
            </a:lvl7pPr>
            <a:lvl8pPr lvl="7" algn="ctr">
              <a:lnSpc>
                <a:spcPct val="120000"/>
              </a:lnSpc>
              <a:spcBef>
                <a:spcPts val="500"/>
              </a:spcBef>
              <a:spcAft>
                <a:spcPts val="0"/>
              </a:spcAft>
              <a:buClr>
                <a:schemeClr val="lt1"/>
              </a:buClr>
              <a:buSzPts val="2000"/>
              <a:buNone/>
              <a:defRPr sz="1600"/>
            </a:lvl8pPr>
            <a:lvl9pPr lvl="8" algn="ctr">
              <a:lnSpc>
                <a:spcPct val="120000"/>
              </a:lnSpc>
              <a:spcBef>
                <a:spcPts val="500"/>
              </a:spcBef>
              <a:spcAft>
                <a:spcPts val="0"/>
              </a:spcAft>
              <a:buClr>
                <a:schemeClr val="lt1"/>
              </a:buClr>
              <a:buSzPts val="2000"/>
              <a:buNone/>
              <a:defRPr sz="1600"/>
            </a:lvl9pPr>
          </a:lstStyle>
          <a:p/>
        </p:txBody>
      </p:sp>
      <p:sp>
        <p:nvSpPr>
          <p:cNvPr id="115" name="Google Shape;115;p23"/>
          <p:cNvSpPr txBox="1"/>
          <p:nvPr>
            <p:ph idx="10" type="dt"/>
          </p:nvPr>
        </p:nvSpPr>
        <p:spPr>
          <a:xfrm>
            <a:off x="7077511" y="5410201"/>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3"/>
          <p:cNvSpPr txBox="1"/>
          <p:nvPr>
            <p:ph idx="11" type="ftr"/>
          </p:nvPr>
        </p:nvSpPr>
        <p:spPr>
          <a:xfrm>
            <a:off x="1876424" y="5410201"/>
            <a:ext cx="512488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3"/>
          <p:cNvSpPr txBox="1"/>
          <p:nvPr>
            <p:ph idx="12" type="sldNum"/>
          </p:nvPr>
        </p:nvSpPr>
        <p:spPr>
          <a:xfrm>
            <a:off x="9896911" y="5410199"/>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69" name="Shape 169"/>
        <p:cNvGrpSpPr/>
        <p:nvPr/>
      </p:nvGrpSpPr>
      <p:grpSpPr>
        <a:xfrm>
          <a:off x="0" y="0"/>
          <a:ext cx="0" cy="0"/>
          <a:chOff x="0" y="0"/>
          <a:chExt cx="0" cy="0"/>
        </a:xfrm>
      </p:grpSpPr>
      <p:sp>
        <p:nvSpPr>
          <p:cNvPr id="170" name="Google Shape;170;p32"/>
          <p:cNvSpPr txBox="1"/>
          <p:nvPr>
            <p:ph type="title"/>
          </p:nvPr>
        </p:nvSpPr>
        <p:spPr>
          <a:xfrm>
            <a:off x="1141410" y="4304664"/>
            <a:ext cx="9912355" cy="8193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1" name="Google Shape;171;p32"/>
          <p:cNvSpPr/>
          <p:nvPr>
            <p:ph idx="2" type="pic"/>
          </p:nvPr>
        </p:nvSpPr>
        <p:spPr>
          <a:xfrm>
            <a:off x="1141411" y="606426"/>
            <a:ext cx="9912354" cy="3299778"/>
          </a:xfrm>
          <a:prstGeom prst="round2DiagRect">
            <a:avLst>
              <a:gd fmla="val 4860" name="adj1"/>
              <a:gd fmla="val 0" name="adj2"/>
            </a:avLst>
          </a:prstGeom>
          <a:noFill/>
          <a:ln cap="sq" cmpd="sng" w="19050">
            <a:solidFill>
              <a:srgbClr val="EBEDEE">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172" name="Google Shape;172;p32"/>
          <p:cNvSpPr txBox="1"/>
          <p:nvPr>
            <p:ph idx="1" type="body"/>
          </p:nvPr>
        </p:nvSpPr>
        <p:spPr>
          <a:xfrm>
            <a:off x="1141364" y="5124020"/>
            <a:ext cx="9910859" cy="68247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73" name="Google Shape;173;p32"/>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32"/>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32"/>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76" name="Shape 176"/>
        <p:cNvGrpSpPr/>
        <p:nvPr/>
      </p:nvGrpSpPr>
      <p:grpSpPr>
        <a:xfrm>
          <a:off x="0" y="0"/>
          <a:ext cx="0" cy="0"/>
          <a:chOff x="0" y="0"/>
          <a:chExt cx="0" cy="0"/>
        </a:xfrm>
      </p:grpSpPr>
      <p:sp>
        <p:nvSpPr>
          <p:cNvPr id="177" name="Google Shape;177;p33"/>
          <p:cNvSpPr txBox="1"/>
          <p:nvPr>
            <p:ph type="title"/>
          </p:nvPr>
        </p:nvSpPr>
        <p:spPr>
          <a:xfrm>
            <a:off x="1141456" y="609600"/>
            <a:ext cx="9905955" cy="3429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8" name="Google Shape;178;p33"/>
          <p:cNvSpPr txBox="1"/>
          <p:nvPr>
            <p:ph idx="1" type="body"/>
          </p:nvPr>
        </p:nvSpPr>
        <p:spPr>
          <a:xfrm>
            <a:off x="1141410" y="4419599"/>
            <a:ext cx="9904459" cy="1371599"/>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79" name="Google Shape;179;p3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3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p3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82" name="Shape 182"/>
        <p:cNvGrpSpPr/>
        <p:nvPr/>
      </p:nvGrpSpPr>
      <p:grpSpPr>
        <a:xfrm>
          <a:off x="0" y="0"/>
          <a:ext cx="0" cy="0"/>
          <a:chOff x="0" y="0"/>
          <a:chExt cx="0" cy="0"/>
        </a:xfrm>
      </p:grpSpPr>
      <p:sp>
        <p:nvSpPr>
          <p:cNvPr id="183" name="Google Shape;183;p34"/>
          <p:cNvSpPr txBox="1"/>
          <p:nvPr>
            <p:ph type="title"/>
          </p:nvPr>
        </p:nvSpPr>
        <p:spPr>
          <a:xfrm>
            <a:off x="1446212" y="609599"/>
            <a:ext cx="9302752" cy="274842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4" name="Google Shape;184;p34"/>
          <p:cNvSpPr txBox="1"/>
          <p:nvPr>
            <p:ph idx="1" type="body"/>
          </p:nvPr>
        </p:nvSpPr>
        <p:spPr>
          <a:xfrm>
            <a:off x="1720644" y="3365557"/>
            <a:ext cx="8752299" cy="548968"/>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5" name="Google Shape;185;p34"/>
          <p:cNvSpPr txBox="1"/>
          <p:nvPr>
            <p:ph idx="2" type="body"/>
          </p:nvPr>
        </p:nvSpPr>
        <p:spPr>
          <a:xfrm>
            <a:off x="1141411" y="4309919"/>
            <a:ext cx="9906002" cy="1489496"/>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6" name="Google Shape;186;p3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3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3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89" name="Google Shape;189;p34"/>
          <p:cNvSpPr txBox="1"/>
          <p:nvPr/>
        </p:nvSpPr>
        <p:spPr>
          <a:xfrm>
            <a:off x="903512" y="732394"/>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wentieth Century"/>
              <a:buNone/>
            </a:pPr>
            <a:r>
              <a:rPr b="0" i="0" lang="en-US" sz="8000" u="none" cap="none" strike="noStrike">
                <a:solidFill>
                  <a:schemeClr val="lt1"/>
                </a:solidFill>
                <a:latin typeface="Twentieth Century"/>
                <a:ea typeface="Twentieth Century"/>
                <a:cs typeface="Twentieth Century"/>
                <a:sym typeface="Twentieth Century"/>
              </a:rPr>
              <a:t>“</a:t>
            </a:r>
            <a:endParaRPr/>
          </a:p>
        </p:txBody>
      </p:sp>
      <p:sp>
        <p:nvSpPr>
          <p:cNvPr id="190" name="Google Shape;190;p34"/>
          <p:cNvSpPr txBox="1"/>
          <p:nvPr/>
        </p:nvSpPr>
        <p:spPr>
          <a:xfrm>
            <a:off x="10537370" y="2764972"/>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wentieth Century"/>
              <a:buNone/>
            </a:pPr>
            <a:r>
              <a:rPr b="0" i="0" lang="en-US" sz="8000" u="none" cap="none" strike="noStrike">
                <a:solidFill>
                  <a:schemeClr val="lt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91" name="Shape 191"/>
        <p:cNvGrpSpPr/>
        <p:nvPr/>
      </p:nvGrpSpPr>
      <p:grpSpPr>
        <a:xfrm>
          <a:off x="0" y="0"/>
          <a:ext cx="0" cy="0"/>
          <a:chOff x="0" y="0"/>
          <a:chExt cx="0" cy="0"/>
        </a:xfrm>
      </p:grpSpPr>
      <p:sp>
        <p:nvSpPr>
          <p:cNvPr id="192" name="Google Shape;192;p35"/>
          <p:cNvSpPr txBox="1"/>
          <p:nvPr>
            <p:ph type="title"/>
          </p:nvPr>
        </p:nvSpPr>
        <p:spPr>
          <a:xfrm>
            <a:off x="1141410" y="2134041"/>
            <a:ext cx="9906001" cy="25118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3" name="Google Shape;193;p35"/>
          <p:cNvSpPr txBox="1"/>
          <p:nvPr>
            <p:ph idx="1" type="body"/>
          </p:nvPr>
        </p:nvSpPr>
        <p:spPr>
          <a:xfrm>
            <a:off x="1141364" y="4657655"/>
            <a:ext cx="9904505" cy="114064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94" name="Google Shape;194;p3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5" name="Google Shape;195;p3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6" name="Google Shape;196;p3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97" name="Shape 197"/>
        <p:cNvGrpSpPr/>
        <p:nvPr/>
      </p:nvGrpSpPr>
      <p:grpSpPr>
        <a:xfrm>
          <a:off x="0" y="0"/>
          <a:ext cx="0" cy="0"/>
          <a:chOff x="0" y="0"/>
          <a:chExt cx="0" cy="0"/>
        </a:xfrm>
      </p:grpSpPr>
      <p:sp>
        <p:nvSpPr>
          <p:cNvPr id="198" name="Google Shape;198;p36"/>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9" name="Google Shape;199;p36"/>
          <p:cNvSpPr txBox="1"/>
          <p:nvPr>
            <p:ph idx="1" type="body"/>
          </p:nvPr>
        </p:nvSpPr>
        <p:spPr>
          <a:xfrm>
            <a:off x="1141410" y="2674463"/>
            <a:ext cx="3196899"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0" name="Google Shape;200;p36"/>
          <p:cNvSpPr txBox="1"/>
          <p:nvPr>
            <p:ph idx="2" type="body"/>
          </p:nvPr>
        </p:nvSpPr>
        <p:spPr>
          <a:xfrm>
            <a:off x="1127918" y="3360263"/>
            <a:ext cx="3208735"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1" name="Google Shape;201;p36"/>
          <p:cNvSpPr txBox="1"/>
          <p:nvPr>
            <p:ph idx="3" type="body"/>
          </p:nvPr>
        </p:nvSpPr>
        <p:spPr>
          <a:xfrm>
            <a:off x="4514766" y="2677635"/>
            <a:ext cx="3184385"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2" name="Google Shape;202;p36"/>
          <p:cNvSpPr txBox="1"/>
          <p:nvPr>
            <p:ph idx="4" type="body"/>
          </p:nvPr>
        </p:nvSpPr>
        <p:spPr>
          <a:xfrm>
            <a:off x="4504213" y="3363435"/>
            <a:ext cx="3195830"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3" name="Google Shape;203;p36"/>
          <p:cNvSpPr txBox="1"/>
          <p:nvPr>
            <p:ph idx="5" type="body"/>
          </p:nvPr>
        </p:nvSpPr>
        <p:spPr>
          <a:xfrm>
            <a:off x="7852442" y="2674463"/>
            <a:ext cx="3194968"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4" name="Google Shape;204;p36"/>
          <p:cNvSpPr txBox="1"/>
          <p:nvPr>
            <p:ph idx="6" type="body"/>
          </p:nvPr>
        </p:nvSpPr>
        <p:spPr>
          <a:xfrm>
            <a:off x="7852442" y="3360263"/>
            <a:ext cx="3194968"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5" name="Google Shape;205;p3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6" name="Google Shape;206;p3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7" name="Google Shape;207;p3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208" name="Shape 208"/>
        <p:cNvGrpSpPr/>
        <p:nvPr/>
      </p:nvGrpSpPr>
      <p:grpSpPr>
        <a:xfrm>
          <a:off x="0" y="0"/>
          <a:ext cx="0" cy="0"/>
          <a:chOff x="0" y="0"/>
          <a:chExt cx="0" cy="0"/>
        </a:xfrm>
      </p:grpSpPr>
      <p:sp>
        <p:nvSpPr>
          <p:cNvPr id="209" name="Google Shape;209;p37"/>
          <p:cNvSpPr txBox="1"/>
          <p:nvPr>
            <p:ph type="title"/>
          </p:nvPr>
        </p:nvSpPr>
        <p:spPr>
          <a:xfrm>
            <a:off x="1141411" y="609600"/>
            <a:ext cx="9905999" cy="1905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0" name="Google Shape;210;p37"/>
          <p:cNvSpPr txBox="1"/>
          <p:nvPr>
            <p:ph idx="1" type="body"/>
          </p:nvPr>
        </p:nvSpPr>
        <p:spPr>
          <a:xfrm>
            <a:off x="1141413" y="4404596"/>
            <a:ext cx="3195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1" name="Google Shape;211;p37"/>
          <p:cNvSpPr/>
          <p:nvPr>
            <p:ph idx="2" type="pic"/>
          </p:nvPr>
        </p:nvSpPr>
        <p:spPr>
          <a:xfrm>
            <a:off x="1141413" y="2666998"/>
            <a:ext cx="3195240" cy="1524000"/>
          </a:xfrm>
          <a:prstGeom prst="round2DiagRect">
            <a:avLst>
              <a:gd fmla="val 16667" name="adj1"/>
              <a:gd fmla="val 0" name="adj2"/>
            </a:avLst>
          </a:prstGeom>
          <a:noFill/>
          <a:ln cap="sq" cmpd="sng" w="19050">
            <a:solidFill>
              <a:srgbClr val="EBEDEE">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212" name="Google Shape;212;p37"/>
          <p:cNvSpPr txBox="1"/>
          <p:nvPr>
            <p:ph idx="3" type="body"/>
          </p:nvPr>
        </p:nvSpPr>
        <p:spPr>
          <a:xfrm>
            <a:off x="1141413" y="4980858"/>
            <a:ext cx="3195240" cy="817843"/>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3" name="Google Shape;213;p37"/>
          <p:cNvSpPr txBox="1"/>
          <p:nvPr>
            <p:ph idx="4" type="body"/>
          </p:nvPr>
        </p:nvSpPr>
        <p:spPr>
          <a:xfrm>
            <a:off x="4489053" y="4404596"/>
            <a:ext cx="320040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4" name="Google Shape;214;p37"/>
          <p:cNvSpPr/>
          <p:nvPr>
            <p:ph idx="5" type="pic"/>
          </p:nvPr>
        </p:nvSpPr>
        <p:spPr>
          <a:xfrm>
            <a:off x="4489053" y="2666998"/>
            <a:ext cx="3198940" cy="1524000"/>
          </a:xfrm>
          <a:prstGeom prst="round2DiagRect">
            <a:avLst>
              <a:gd fmla="val 16667" name="adj1"/>
              <a:gd fmla="val 0" name="adj2"/>
            </a:avLst>
          </a:prstGeom>
          <a:noFill/>
          <a:ln cap="sq" cmpd="sng" w="19050">
            <a:solidFill>
              <a:srgbClr val="EBEDEE">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215" name="Google Shape;215;p37"/>
          <p:cNvSpPr txBox="1"/>
          <p:nvPr>
            <p:ph idx="6" type="body"/>
          </p:nvPr>
        </p:nvSpPr>
        <p:spPr>
          <a:xfrm>
            <a:off x="4487593" y="4980857"/>
            <a:ext cx="3200400" cy="81034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6" name="Google Shape;216;p37"/>
          <p:cNvSpPr txBox="1"/>
          <p:nvPr>
            <p:ph idx="7" type="body"/>
          </p:nvPr>
        </p:nvSpPr>
        <p:spPr>
          <a:xfrm>
            <a:off x="7852567" y="4404595"/>
            <a:ext cx="3190741"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7" name="Google Shape;217;p37"/>
          <p:cNvSpPr/>
          <p:nvPr>
            <p:ph idx="8" type="pic"/>
          </p:nvPr>
        </p:nvSpPr>
        <p:spPr>
          <a:xfrm>
            <a:off x="7852442" y="2666998"/>
            <a:ext cx="3194969" cy="1524000"/>
          </a:xfrm>
          <a:prstGeom prst="round2DiagRect">
            <a:avLst>
              <a:gd fmla="val 16667" name="adj1"/>
              <a:gd fmla="val 0" name="adj2"/>
            </a:avLst>
          </a:prstGeom>
          <a:noFill/>
          <a:ln cap="sq" cmpd="sng" w="19050">
            <a:solidFill>
              <a:srgbClr val="EBEDEE">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218" name="Google Shape;218;p37"/>
          <p:cNvSpPr txBox="1"/>
          <p:nvPr>
            <p:ph idx="9" type="body"/>
          </p:nvPr>
        </p:nvSpPr>
        <p:spPr>
          <a:xfrm>
            <a:off x="7852442" y="4980854"/>
            <a:ext cx="3194968" cy="810345"/>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9" name="Google Shape;219;p3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0" name="Google Shape;220;p3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1" name="Google Shape;221;p3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22" name="Shape 222"/>
        <p:cNvGrpSpPr/>
        <p:nvPr/>
      </p:nvGrpSpPr>
      <p:grpSpPr>
        <a:xfrm>
          <a:off x="0" y="0"/>
          <a:ext cx="0" cy="0"/>
          <a:chOff x="0" y="0"/>
          <a:chExt cx="0" cy="0"/>
        </a:xfrm>
      </p:grpSpPr>
      <p:sp>
        <p:nvSpPr>
          <p:cNvPr id="223" name="Google Shape;223;p38"/>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4" name="Google Shape;224;p38"/>
          <p:cNvSpPr txBox="1"/>
          <p:nvPr>
            <p:ph idx="1" type="body"/>
          </p:nvPr>
        </p:nvSpPr>
        <p:spPr>
          <a:xfrm rot="5400000">
            <a:off x="4323555" y="-932655"/>
            <a:ext cx="3541714" cy="9905999"/>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25" name="Google Shape;225;p3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6" name="Google Shape;226;p3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7" name="Google Shape;227;p3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28" name="Shape 228"/>
        <p:cNvGrpSpPr/>
        <p:nvPr/>
      </p:nvGrpSpPr>
      <p:grpSpPr>
        <a:xfrm>
          <a:off x="0" y="0"/>
          <a:ext cx="0" cy="0"/>
          <a:chOff x="0" y="0"/>
          <a:chExt cx="0" cy="0"/>
        </a:xfrm>
      </p:grpSpPr>
      <p:sp>
        <p:nvSpPr>
          <p:cNvPr id="229" name="Google Shape;229;p39"/>
          <p:cNvSpPr txBox="1"/>
          <p:nvPr>
            <p:ph type="title"/>
          </p:nvPr>
        </p:nvSpPr>
        <p:spPr>
          <a:xfrm rot="5400000">
            <a:off x="7454105" y="2197894"/>
            <a:ext cx="5181601" cy="200501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0" name="Google Shape;230;p39"/>
          <p:cNvSpPr txBox="1"/>
          <p:nvPr>
            <p:ph idx="1" type="body"/>
          </p:nvPr>
        </p:nvSpPr>
        <p:spPr>
          <a:xfrm rot="5400000">
            <a:off x="2424905" y="-673895"/>
            <a:ext cx="5181601" cy="7748590"/>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31" name="Google Shape;231;p39"/>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2" name="Google Shape;232;p39"/>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3" name="Google Shape;233;p39"/>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8" name="Shape 118"/>
        <p:cNvGrpSpPr/>
        <p:nvPr/>
      </p:nvGrpSpPr>
      <p:grpSpPr>
        <a:xfrm>
          <a:off x="0" y="0"/>
          <a:ext cx="0" cy="0"/>
          <a:chOff x="0" y="0"/>
          <a:chExt cx="0" cy="0"/>
        </a:xfrm>
      </p:grpSpPr>
      <p:sp>
        <p:nvSpPr>
          <p:cNvPr id="119" name="Google Shape;119;p24"/>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24"/>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21" name="Google Shape;121;p2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2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4" name="Shape 124"/>
        <p:cNvGrpSpPr/>
        <p:nvPr/>
      </p:nvGrpSpPr>
      <p:grpSpPr>
        <a:xfrm>
          <a:off x="0" y="0"/>
          <a:ext cx="0" cy="0"/>
          <a:chOff x="0" y="0"/>
          <a:chExt cx="0" cy="0"/>
        </a:xfrm>
      </p:grpSpPr>
      <p:sp>
        <p:nvSpPr>
          <p:cNvPr id="125" name="Google Shape;125;p25"/>
          <p:cNvSpPr txBox="1"/>
          <p:nvPr>
            <p:ph type="title"/>
          </p:nvPr>
        </p:nvSpPr>
        <p:spPr>
          <a:xfrm>
            <a:off x="1141411" y="1419226"/>
            <a:ext cx="99060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6" name="Google Shape;126;p25"/>
          <p:cNvSpPr txBox="1"/>
          <p:nvPr>
            <p:ph idx="1" type="body"/>
          </p:nvPr>
        </p:nvSpPr>
        <p:spPr>
          <a:xfrm>
            <a:off x="1141411" y="4424362"/>
            <a:ext cx="9906000" cy="137477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cap="none">
                <a:solidFill>
                  <a:schemeClr val="lt1"/>
                </a:solidFill>
              </a:defRPr>
            </a:lvl1pPr>
            <a:lvl2pPr indent="-228600" lvl="1" marL="914400" algn="l">
              <a:lnSpc>
                <a:spcPct val="120000"/>
              </a:lnSpc>
              <a:spcBef>
                <a:spcPts val="500"/>
              </a:spcBef>
              <a:spcAft>
                <a:spcPts val="0"/>
              </a:spcAft>
              <a:buClr>
                <a:schemeClr val="lt1"/>
              </a:buClr>
              <a:buSzPts val="2250"/>
              <a:buNone/>
              <a:defRPr sz="1800">
                <a:solidFill>
                  <a:schemeClr val="lt1"/>
                </a:solidFill>
              </a:defRPr>
            </a:lvl2pPr>
            <a:lvl3pPr indent="-228600" lvl="2" marL="1371600" algn="l">
              <a:lnSpc>
                <a:spcPct val="120000"/>
              </a:lnSpc>
              <a:spcBef>
                <a:spcPts val="500"/>
              </a:spcBef>
              <a:spcAft>
                <a:spcPts val="0"/>
              </a:spcAft>
              <a:buClr>
                <a:schemeClr val="lt1"/>
              </a:buClr>
              <a:buSzPts val="2250"/>
              <a:buNone/>
              <a:defRPr sz="1800">
                <a:solidFill>
                  <a:schemeClr val="lt1"/>
                </a:solidFill>
              </a:defRPr>
            </a:lvl3pPr>
            <a:lvl4pPr indent="-228600" lvl="3" marL="1828800" algn="l">
              <a:lnSpc>
                <a:spcPct val="120000"/>
              </a:lnSpc>
              <a:spcBef>
                <a:spcPts val="500"/>
              </a:spcBef>
              <a:spcAft>
                <a:spcPts val="0"/>
              </a:spcAft>
              <a:buClr>
                <a:schemeClr val="lt1"/>
              </a:buClr>
              <a:buSzPts val="2000"/>
              <a:buNone/>
              <a:defRPr sz="1600">
                <a:solidFill>
                  <a:schemeClr val="lt1"/>
                </a:solidFill>
              </a:defRPr>
            </a:lvl4pPr>
            <a:lvl5pPr indent="-228600" lvl="4" marL="2286000" algn="l">
              <a:lnSpc>
                <a:spcPct val="120000"/>
              </a:lnSpc>
              <a:spcBef>
                <a:spcPts val="500"/>
              </a:spcBef>
              <a:spcAft>
                <a:spcPts val="0"/>
              </a:spcAft>
              <a:buClr>
                <a:schemeClr val="lt1"/>
              </a:buClr>
              <a:buSzPts val="2000"/>
              <a:buNone/>
              <a:defRPr sz="1600">
                <a:solidFill>
                  <a:schemeClr val="lt1"/>
                </a:solidFill>
              </a:defRPr>
            </a:lvl5pPr>
            <a:lvl6pPr indent="-228600" lvl="5" marL="2743200" algn="l">
              <a:lnSpc>
                <a:spcPct val="120000"/>
              </a:lnSpc>
              <a:spcBef>
                <a:spcPts val="500"/>
              </a:spcBef>
              <a:spcAft>
                <a:spcPts val="0"/>
              </a:spcAft>
              <a:buClr>
                <a:schemeClr val="lt1"/>
              </a:buClr>
              <a:buSzPts val="2000"/>
              <a:buNone/>
              <a:defRPr sz="1600">
                <a:solidFill>
                  <a:schemeClr val="lt1"/>
                </a:solidFill>
              </a:defRPr>
            </a:lvl6pPr>
            <a:lvl7pPr indent="-228600" lvl="6" marL="3200400" algn="l">
              <a:lnSpc>
                <a:spcPct val="120000"/>
              </a:lnSpc>
              <a:spcBef>
                <a:spcPts val="500"/>
              </a:spcBef>
              <a:spcAft>
                <a:spcPts val="0"/>
              </a:spcAft>
              <a:buClr>
                <a:schemeClr val="lt1"/>
              </a:buClr>
              <a:buSzPts val="2000"/>
              <a:buNone/>
              <a:defRPr sz="1600">
                <a:solidFill>
                  <a:schemeClr val="lt1"/>
                </a:solidFill>
              </a:defRPr>
            </a:lvl7pPr>
            <a:lvl8pPr indent="-228600" lvl="7" marL="3657600" algn="l">
              <a:lnSpc>
                <a:spcPct val="120000"/>
              </a:lnSpc>
              <a:spcBef>
                <a:spcPts val="500"/>
              </a:spcBef>
              <a:spcAft>
                <a:spcPts val="0"/>
              </a:spcAft>
              <a:buClr>
                <a:schemeClr val="lt1"/>
              </a:buClr>
              <a:buSzPts val="2000"/>
              <a:buNone/>
              <a:defRPr sz="1600">
                <a:solidFill>
                  <a:schemeClr val="lt1"/>
                </a:solidFill>
              </a:defRPr>
            </a:lvl8pPr>
            <a:lvl9pPr indent="-228600" lvl="8" marL="4114800" algn="l">
              <a:lnSpc>
                <a:spcPct val="120000"/>
              </a:lnSpc>
              <a:spcBef>
                <a:spcPts val="500"/>
              </a:spcBef>
              <a:spcAft>
                <a:spcPts val="0"/>
              </a:spcAft>
              <a:buClr>
                <a:schemeClr val="lt1"/>
              </a:buClr>
              <a:buSzPts val="2000"/>
              <a:buNone/>
              <a:defRPr sz="1600">
                <a:solidFill>
                  <a:schemeClr val="lt1"/>
                </a:solidFill>
              </a:defRPr>
            </a:lvl9pPr>
          </a:lstStyle>
          <a:p/>
        </p:txBody>
      </p:sp>
      <p:sp>
        <p:nvSpPr>
          <p:cNvPr id="127" name="Google Shape;127;p2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2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30" name="Shape 130"/>
        <p:cNvGrpSpPr/>
        <p:nvPr/>
      </p:nvGrpSpPr>
      <p:grpSpPr>
        <a:xfrm>
          <a:off x="0" y="0"/>
          <a:ext cx="0" cy="0"/>
          <a:chOff x="0" y="0"/>
          <a:chExt cx="0" cy="0"/>
        </a:xfrm>
      </p:grpSpPr>
      <p:sp>
        <p:nvSpPr>
          <p:cNvPr id="131" name="Google Shape;131;p26"/>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2" name="Google Shape;132;p26"/>
          <p:cNvSpPr txBox="1"/>
          <p:nvPr>
            <p:ph idx="1" type="body"/>
          </p:nvPr>
        </p:nvSpPr>
        <p:spPr>
          <a:xfrm>
            <a:off x="1141410" y="2249486"/>
            <a:ext cx="4878389"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3" name="Google Shape;133;p26"/>
          <p:cNvSpPr txBox="1"/>
          <p:nvPr>
            <p:ph idx="2" type="body"/>
          </p:nvPr>
        </p:nvSpPr>
        <p:spPr>
          <a:xfrm>
            <a:off x="6172200" y="2249486"/>
            <a:ext cx="4875211"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4" name="Google Shape;134;p2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2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37" name="Shape 137"/>
        <p:cNvGrpSpPr/>
        <p:nvPr/>
      </p:nvGrpSpPr>
      <p:grpSpPr>
        <a:xfrm>
          <a:off x="0" y="0"/>
          <a:ext cx="0" cy="0"/>
          <a:chOff x="0" y="0"/>
          <a:chExt cx="0" cy="0"/>
        </a:xfrm>
      </p:grpSpPr>
      <p:sp>
        <p:nvSpPr>
          <p:cNvPr id="138" name="Google Shape;138;p27"/>
          <p:cNvSpPr txBox="1"/>
          <p:nvPr>
            <p:ph type="title"/>
          </p:nvPr>
        </p:nvSpPr>
        <p:spPr>
          <a:xfrm>
            <a:off x="1141411" y="619126"/>
            <a:ext cx="9906000" cy="14779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27"/>
          <p:cNvSpPr txBox="1"/>
          <p:nvPr>
            <p:ph idx="1" type="body"/>
          </p:nvPr>
        </p:nvSpPr>
        <p:spPr>
          <a:xfrm>
            <a:off x="1370019" y="2249486"/>
            <a:ext cx="4649783"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40" name="Google Shape;140;p27"/>
          <p:cNvSpPr txBox="1"/>
          <p:nvPr>
            <p:ph idx="2" type="body"/>
          </p:nvPr>
        </p:nvSpPr>
        <p:spPr>
          <a:xfrm>
            <a:off x="1141410" y="3073397"/>
            <a:ext cx="4878391" cy="2717801"/>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41" name="Google Shape;141;p27"/>
          <p:cNvSpPr txBox="1"/>
          <p:nvPr>
            <p:ph idx="3" type="body"/>
          </p:nvPr>
        </p:nvSpPr>
        <p:spPr>
          <a:xfrm>
            <a:off x="6400808" y="2249485"/>
            <a:ext cx="4646602"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42" name="Google Shape;142;p27"/>
          <p:cNvSpPr txBox="1"/>
          <p:nvPr>
            <p:ph idx="4" type="body"/>
          </p:nvPr>
        </p:nvSpPr>
        <p:spPr>
          <a:xfrm>
            <a:off x="6172200" y="3073397"/>
            <a:ext cx="4875210" cy="2717801"/>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43" name="Google Shape;143;p2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2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2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6" name="Shape 146"/>
        <p:cNvGrpSpPr/>
        <p:nvPr/>
      </p:nvGrpSpPr>
      <p:grpSpPr>
        <a:xfrm>
          <a:off x="0" y="0"/>
          <a:ext cx="0" cy="0"/>
          <a:chOff x="0" y="0"/>
          <a:chExt cx="0" cy="0"/>
        </a:xfrm>
      </p:grpSpPr>
      <p:sp>
        <p:nvSpPr>
          <p:cNvPr id="147" name="Google Shape;147;p28"/>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8" name="Google Shape;148;p2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2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2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1" name="Shape 151"/>
        <p:cNvGrpSpPr/>
        <p:nvPr/>
      </p:nvGrpSpPr>
      <p:grpSpPr>
        <a:xfrm>
          <a:off x="0" y="0"/>
          <a:ext cx="0" cy="0"/>
          <a:chOff x="0" y="0"/>
          <a:chExt cx="0" cy="0"/>
        </a:xfrm>
      </p:grpSpPr>
      <p:sp>
        <p:nvSpPr>
          <p:cNvPr id="152" name="Google Shape;152;p29"/>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29"/>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29"/>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5" name="Shape 155"/>
        <p:cNvGrpSpPr/>
        <p:nvPr/>
      </p:nvGrpSpPr>
      <p:grpSpPr>
        <a:xfrm>
          <a:off x="0" y="0"/>
          <a:ext cx="0" cy="0"/>
          <a:chOff x="0" y="0"/>
          <a:chExt cx="0" cy="0"/>
        </a:xfrm>
      </p:grpSpPr>
      <p:sp>
        <p:nvSpPr>
          <p:cNvPr id="156" name="Google Shape;156;p30"/>
          <p:cNvSpPr txBox="1"/>
          <p:nvPr>
            <p:ph type="title"/>
          </p:nvPr>
        </p:nvSpPr>
        <p:spPr>
          <a:xfrm>
            <a:off x="1146705" y="609601"/>
            <a:ext cx="3856037" cy="163988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7" name="Google Shape;157;p30"/>
          <p:cNvSpPr txBox="1"/>
          <p:nvPr>
            <p:ph idx="1" type="body"/>
          </p:nvPr>
        </p:nvSpPr>
        <p:spPr>
          <a:xfrm>
            <a:off x="5156200" y="592666"/>
            <a:ext cx="5891209" cy="5198534"/>
          </a:xfrm>
          <a:prstGeom prst="rect">
            <a:avLst/>
          </a:prstGeom>
          <a:noFill/>
          <a:ln>
            <a:noFill/>
          </a:ln>
        </p:spPr>
        <p:txBody>
          <a:bodyPr anchorCtr="0" anchor="ctr"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58" name="Google Shape;158;p30"/>
          <p:cNvSpPr txBox="1"/>
          <p:nvPr>
            <p:ph idx="2" type="body"/>
          </p:nvPr>
        </p:nvSpPr>
        <p:spPr>
          <a:xfrm>
            <a:off x="1146705" y="2249486"/>
            <a:ext cx="3856037" cy="354171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59" name="Google Shape;159;p30"/>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30"/>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30"/>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62" name="Shape 162"/>
        <p:cNvGrpSpPr/>
        <p:nvPr/>
      </p:nvGrpSpPr>
      <p:grpSpPr>
        <a:xfrm>
          <a:off x="0" y="0"/>
          <a:ext cx="0" cy="0"/>
          <a:chOff x="0" y="0"/>
          <a:chExt cx="0" cy="0"/>
        </a:xfrm>
      </p:grpSpPr>
      <p:sp>
        <p:nvSpPr>
          <p:cNvPr id="163" name="Google Shape;163;p31"/>
          <p:cNvSpPr txBox="1"/>
          <p:nvPr>
            <p:ph type="title"/>
          </p:nvPr>
        </p:nvSpPr>
        <p:spPr>
          <a:xfrm>
            <a:off x="1141413" y="609600"/>
            <a:ext cx="5934508" cy="163988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4" name="Google Shape;164;p31"/>
          <p:cNvSpPr/>
          <p:nvPr>
            <p:ph idx="2" type="pic"/>
          </p:nvPr>
        </p:nvSpPr>
        <p:spPr>
          <a:xfrm>
            <a:off x="7380721" y="609601"/>
            <a:ext cx="3666690" cy="5181599"/>
          </a:xfrm>
          <a:prstGeom prst="round2DiagRect">
            <a:avLst>
              <a:gd fmla="val 5608" name="adj1"/>
              <a:gd fmla="val 0" name="adj2"/>
            </a:avLst>
          </a:prstGeom>
          <a:noFill/>
          <a:ln cap="sq" cmpd="sng" w="19050">
            <a:solidFill>
              <a:srgbClr val="EBEDEE">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165" name="Google Shape;165;p31"/>
          <p:cNvSpPr txBox="1"/>
          <p:nvPr>
            <p:ph idx="1" type="body"/>
          </p:nvPr>
        </p:nvSpPr>
        <p:spPr>
          <a:xfrm>
            <a:off x="1141410" y="2249486"/>
            <a:ext cx="5934511" cy="354171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66" name="Google Shape;166;p31"/>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31"/>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8" name="Google Shape;168;p3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19" Type="http://schemas.openxmlformats.org/officeDocument/2006/relationships/slideLayout" Target="../slideLayouts/slideLayout17.xml"/><Relationship Id="rId6" Type="http://schemas.openxmlformats.org/officeDocument/2006/relationships/slideLayout" Target="../slideLayouts/slideLayout4.xml"/><Relationship Id="rId18" Type="http://schemas.openxmlformats.org/officeDocument/2006/relationships/slideLayout" Target="../slideLayouts/slideLayout16.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pic>
        <p:nvPicPr>
          <p:cNvPr descr="\\DROBO-FS\QuickDrops\JB\PPTX NG\Droplets\LightingOverlay.png" id="10" name="Google Shape;10;p22"/>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11" name="Google Shape;11;p22"/>
          <p:cNvGrpSpPr/>
          <p:nvPr/>
        </p:nvGrpSpPr>
        <p:grpSpPr>
          <a:xfrm>
            <a:off x="-14288" y="0"/>
            <a:ext cx="12053888" cy="6858001"/>
            <a:chOff x="-14288" y="0"/>
            <a:chExt cx="12053888" cy="6858001"/>
          </a:xfrm>
        </p:grpSpPr>
        <p:grpSp>
          <p:nvGrpSpPr>
            <p:cNvPr id="12" name="Google Shape;12;p22"/>
            <p:cNvGrpSpPr/>
            <p:nvPr/>
          </p:nvGrpSpPr>
          <p:grpSpPr>
            <a:xfrm>
              <a:off x="-14288" y="0"/>
              <a:ext cx="1220788" cy="6858001"/>
              <a:chOff x="-14288" y="0"/>
              <a:chExt cx="1220788" cy="6858001"/>
            </a:xfrm>
          </p:grpSpPr>
          <p:sp>
            <p:nvSpPr>
              <p:cNvPr id="13" name="Google Shape;13;p22"/>
              <p:cNvSpPr/>
              <p:nvPr/>
            </p:nvSpPr>
            <p:spPr>
              <a:xfrm>
                <a:off x="114300" y="4763"/>
                <a:ext cx="23813" cy="2181225"/>
              </a:xfrm>
              <a:prstGeom prst="rect">
                <a:avLst/>
              </a:pr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2"/>
              <p:cNvSpPr/>
              <p:nvPr/>
            </p:nvSpPr>
            <p:spPr>
              <a:xfrm>
                <a:off x="33337"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2"/>
              <p:cNvSpPr/>
              <p:nvPr/>
            </p:nvSpPr>
            <p:spPr>
              <a:xfrm>
                <a:off x="28575"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2"/>
              <p:cNvSpPr/>
              <p:nvPr/>
            </p:nvSpPr>
            <p:spPr>
              <a:xfrm>
                <a:off x="200025" y="4763"/>
                <a:ext cx="369888" cy="1811338"/>
              </a:xfrm>
              <a:custGeom>
                <a:rect b="b" l="l" r="r" t="t"/>
                <a:pathLst>
                  <a:path extrusionOk="0" h="1141" w="233">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65747C"/>
                  </a:gs>
                </a:gsLst>
                <a:lin ang="5400000" scaled="0"/>
              </a:gradFill>
              <a:ln>
                <a:noFill/>
              </a:ln>
            </p:spPr>
          </p:sp>
          <p:sp>
            <p:nvSpPr>
              <p:cNvPr id="17" name="Google Shape;17;p22"/>
              <p:cNvSpPr/>
              <p:nvPr/>
            </p:nvSpPr>
            <p:spPr>
              <a:xfrm>
                <a:off x="503237" y="1801813"/>
                <a:ext cx="190500" cy="188913"/>
              </a:xfrm>
              <a:custGeom>
                <a:rect b="b" l="l" r="r" t="t"/>
                <a:pathLst>
                  <a:path extrusionOk="0" h="40" w="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2"/>
              <p:cNvSpPr/>
              <p:nvPr/>
            </p:nvSpPr>
            <p:spPr>
              <a:xfrm>
                <a:off x="285750" y="4763"/>
                <a:ext cx="369888" cy="1430338"/>
              </a:xfrm>
              <a:custGeom>
                <a:rect b="b" l="l" r="r" t="t"/>
                <a:pathLst>
                  <a:path extrusionOk="0" h="901" w="233">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65747C"/>
                  </a:gs>
                </a:gsLst>
                <a:lin ang="5400000" scaled="0"/>
              </a:gradFill>
              <a:ln>
                <a:noFill/>
              </a:ln>
            </p:spPr>
          </p:sp>
          <p:sp>
            <p:nvSpPr>
              <p:cNvPr id="19" name="Google Shape;19;p22"/>
              <p:cNvSpPr/>
              <p:nvPr/>
            </p:nvSpPr>
            <p:spPr>
              <a:xfrm>
                <a:off x="546100"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65747C"/>
                  </a:gs>
                </a:gsLst>
                <a:lin ang="5400000" scaled="0"/>
              </a:gradFill>
              <a:ln>
                <a:noFill/>
              </a:ln>
            </p:spPr>
          </p:sp>
          <p:sp>
            <p:nvSpPr>
              <p:cNvPr id="20" name="Google Shape;20;p22"/>
              <p:cNvSpPr/>
              <p:nvPr/>
            </p:nvSpPr>
            <p:spPr>
              <a:xfrm>
                <a:off x="588962" y="1420813"/>
                <a:ext cx="190500" cy="190500"/>
              </a:xfrm>
              <a:custGeom>
                <a:rect b="b" l="l" r="r" t="t"/>
                <a:pathLst>
                  <a:path extrusionOk="0" h="40" w="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2"/>
              <p:cNvSpPr/>
              <p:nvPr/>
            </p:nvSpPr>
            <p:spPr>
              <a:xfrm>
                <a:off x="588962"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2"/>
              <p:cNvSpPr/>
              <p:nvPr/>
            </p:nvSpPr>
            <p:spPr>
              <a:xfrm>
                <a:off x="641350" y="0"/>
                <a:ext cx="422275" cy="527050"/>
              </a:xfrm>
              <a:custGeom>
                <a:rect b="b" l="l" r="r" t="t"/>
                <a:pathLst>
                  <a:path extrusionOk="0" h="332" w="266">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65747C"/>
                  </a:gs>
                </a:gsLst>
                <a:lin ang="5400000" scaled="0"/>
              </a:gradFill>
              <a:ln>
                <a:noFill/>
              </a:ln>
            </p:spPr>
          </p:sp>
          <p:sp>
            <p:nvSpPr>
              <p:cNvPr id="23" name="Google Shape;23;p22"/>
              <p:cNvSpPr/>
              <p:nvPr/>
            </p:nvSpPr>
            <p:spPr>
              <a:xfrm>
                <a:off x="1020762"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 name="Google Shape;24;p22"/>
              <p:cNvCxnSpPr/>
              <p:nvPr/>
            </p:nvCxnSpPr>
            <p:spPr>
              <a:xfrm>
                <a:off x="-4763" y="9525"/>
                <a:ext cx="0" cy="0"/>
              </a:xfrm>
              <a:prstGeom prst="straightConnector1">
                <a:avLst/>
              </a:prstGeom>
              <a:gradFill>
                <a:gsLst>
                  <a:gs pos="0">
                    <a:schemeClr val="lt2"/>
                  </a:gs>
                  <a:gs pos="100000">
                    <a:srgbClr val="65747C"/>
                  </a:gs>
                </a:gsLst>
                <a:lin ang="5400000" scaled="0"/>
              </a:gradFill>
              <a:ln cap="flat" cmpd="sng" w="9525">
                <a:solidFill>
                  <a:srgbClr val="FFFFFF"/>
                </a:solidFill>
                <a:prstDash val="solid"/>
                <a:miter lim="800000"/>
                <a:headEnd len="med" w="med" type="none"/>
                <a:tailEnd len="med" w="med" type="none"/>
              </a:ln>
            </p:spPr>
          </p:cxnSp>
          <p:sp>
            <p:nvSpPr>
              <p:cNvPr id="25" name="Google Shape;25;p22"/>
              <p:cNvSpPr/>
              <p:nvPr/>
            </p:nvSpPr>
            <p:spPr>
              <a:xfrm>
                <a:off x="9525" y="1801813"/>
                <a:ext cx="123825" cy="127000"/>
              </a:xfrm>
              <a:custGeom>
                <a:rect b="b" l="l" r="r" t="t"/>
                <a:pathLst>
                  <a:path extrusionOk="0" h="80" w="78">
                    <a:moveTo>
                      <a:pt x="6" y="80"/>
                    </a:moveTo>
                    <a:lnTo>
                      <a:pt x="0" y="71"/>
                    </a:lnTo>
                    <a:lnTo>
                      <a:pt x="69" y="0"/>
                    </a:lnTo>
                    <a:lnTo>
                      <a:pt x="78" y="9"/>
                    </a:lnTo>
                    <a:lnTo>
                      <a:pt x="6" y="80"/>
                    </a:lnTo>
                    <a:close/>
                  </a:path>
                </a:pathLst>
              </a:custGeom>
              <a:gradFill>
                <a:gsLst>
                  <a:gs pos="0">
                    <a:schemeClr val="lt2"/>
                  </a:gs>
                  <a:gs pos="100000">
                    <a:srgbClr val="65747C"/>
                  </a:gs>
                </a:gsLst>
                <a:lin ang="5400000" scaled="0"/>
              </a:gradFill>
              <a:ln>
                <a:noFill/>
              </a:ln>
            </p:spPr>
          </p:sp>
          <p:sp>
            <p:nvSpPr>
              <p:cNvPr id="26" name="Google Shape;26;p22"/>
              <p:cNvSpPr/>
              <p:nvPr/>
            </p:nvSpPr>
            <p:spPr>
              <a:xfrm>
                <a:off x="-9525" y="3549650"/>
                <a:ext cx="147638" cy="481013"/>
              </a:xfrm>
              <a:custGeom>
                <a:rect b="b" l="l" r="r" t="t"/>
                <a:pathLst>
                  <a:path extrusionOk="0" h="303" w="93">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65747C"/>
                  </a:gs>
                </a:gsLst>
                <a:lin ang="5400000" scaled="0"/>
              </a:gradFill>
              <a:ln>
                <a:noFill/>
              </a:ln>
            </p:spPr>
          </p:sp>
          <p:sp>
            <p:nvSpPr>
              <p:cNvPr id="27" name="Google Shape;27;p22"/>
              <p:cNvSpPr/>
              <p:nvPr/>
            </p:nvSpPr>
            <p:spPr>
              <a:xfrm>
                <a:off x="128587"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65747C"/>
                  </a:gs>
                </a:gsLst>
                <a:lin ang="5400000" scaled="0"/>
              </a:gradFill>
              <a:ln>
                <a:noFill/>
              </a:ln>
            </p:spPr>
          </p:sp>
          <p:sp>
            <p:nvSpPr>
              <p:cNvPr id="28" name="Google Shape;28;p22"/>
              <p:cNvSpPr/>
              <p:nvPr/>
            </p:nvSpPr>
            <p:spPr>
              <a:xfrm>
                <a:off x="204787" y="1849438"/>
                <a:ext cx="114300" cy="107950"/>
              </a:xfrm>
              <a:custGeom>
                <a:rect b="b" l="l" r="r" t="t"/>
                <a:pathLst>
                  <a:path extrusionOk="0" h="23" w="24">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2"/>
              <p:cNvSpPr/>
              <p:nvPr/>
            </p:nvSpPr>
            <p:spPr>
              <a:xfrm>
                <a:off x="133350" y="4662488"/>
                <a:ext cx="23813" cy="2181225"/>
              </a:xfrm>
              <a:prstGeom prst="rect">
                <a:avLst/>
              </a:pr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2"/>
              <p:cNvSpPr/>
              <p:nvPr/>
            </p:nvSpPr>
            <p:spPr>
              <a:xfrm>
                <a:off x="223837" y="5041900"/>
                <a:ext cx="369888" cy="1801813"/>
              </a:xfrm>
              <a:custGeom>
                <a:rect b="b" l="l" r="r" t="t"/>
                <a:pathLst>
                  <a:path extrusionOk="0" h="1135" w="233">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65747C"/>
                  </a:gs>
                </a:gsLst>
                <a:lin ang="5400000" scaled="0"/>
              </a:gradFill>
              <a:ln>
                <a:noFill/>
              </a:ln>
            </p:spPr>
          </p:sp>
          <p:sp>
            <p:nvSpPr>
              <p:cNvPr id="31" name="Google Shape;31;p22"/>
              <p:cNvSpPr/>
              <p:nvPr/>
            </p:nvSpPr>
            <p:spPr>
              <a:xfrm>
                <a:off x="52387"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2"/>
              <p:cNvSpPr/>
              <p:nvPr/>
            </p:nvSpPr>
            <p:spPr>
              <a:xfrm>
                <a:off x="-14288" y="5627688"/>
                <a:ext cx="85725" cy="1216025"/>
              </a:xfrm>
              <a:custGeom>
                <a:rect b="b" l="l" r="r" t="t"/>
                <a:pathLst>
                  <a:path extrusionOk="0" h="766" w="54">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65747C"/>
                  </a:gs>
                </a:gsLst>
                <a:lin ang="5400000" scaled="0"/>
              </a:gradFill>
              <a:ln>
                <a:noFill/>
              </a:ln>
            </p:spPr>
          </p:sp>
          <p:sp>
            <p:nvSpPr>
              <p:cNvPr id="33" name="Google Shape;33;p22"/>
              <p:cNvSpPr/>
              <p:nvPr/>
            </p:nvSpPr>
            <p:spPr>
              <a:xfrm>
                <a:off x="527050"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2"/>
              <p:cNvSpPr/>
              <p:nvPr/>
            </p:nvSpPr>
            <p:spPr>
              <a:xfrm>
                <a:off x="309562" y="5422900"/>
                <a:ext cx="374650" cy="1425575"/>
              </a:xfrm>
              <a:custGeom>
                <a:rect b="b" l="l" r="r" t="t"/>
                <a:pathLst>
                  <a:path extrusionOk="0" h="898" w="236">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65747C"/>
                  </a:gs>
                </a:gsLst>
                <a:lin ang="5400000" scaled="0"/>
              </a:gradFill>
              <a:ln>
                <a:noFill/>
              </a:ln>
            </p:spPr>
          </p:sp>
          <p:sp>
            <p:nvSpPr>
              <p:cNvPr id="35" name="Google Shape;35;p22"/>
              <p:cNvSpPr/>
              <p:nvPr/>
            </p:nvSpPr>
            <p:spPr>
              <a:xfrm>
                <a:off x="569912"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65747C"/>
                  </a:gs>
                </a:gsLst>
                <a:lin ang="5400000" scaled="0"/>
              </a:gradFill>
              <a:ln>
                <a:noFill/>
              </a:ln>
            </p:spPr>
          </p:sp>
          <p:sp>
            <p:nvSpPr>
              <p:cNvPr id="36" name="Google Shape;36;p22"/>
              <p:cNvSpPr/>
              <p:nvPr/>
            </p:nvSpPr>
            <p:spPr>
              <a:xfrm>
                <a:off x="612775"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2"/>
              <p:cNvSpPr/>
              <p:nvPr/>
            </p:nvSpPr>
            <p:spPr>
              <a:xfrm>
                <a:off x="612775"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2"/>
              <p:cNvSpPr/>
              <p:nvPr/>
            </p:nvSpPr>
            <p:spPr>
              <a:xfrm>
                <a:off x="669925" y="6330950"/>
                <a:ext cx="417513" cy="517525"/>
              </a:xfrm>
              <a:custGeom>
                <a:rect b="b" l="l" r="r" t="t"/>
                <a:pathLst>
                  <a:path extrusionOk="0" h="326" w="263">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65747C"/>
                  </a:gs>
                </a:gsLst>
                <a:lin ang="5400000" scaled="0"/>
              </a:gradFill>
              <a:ln>
                <a:noFill/>
              </a:ln>
            </p:spPr>
          </p:sp>
          <p:sp>
            <p:nvSpPr>
              <p:cNvPr id="39" name="Google Shape;39;p22"/>
              <p:cNvSpPr/>
              <p:nvPr/>
            </p:nvSpPr>
            <p:spPr>
              <a:xfrm>
                <a:off x="1049337"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 name="Google Shape;40;p22"/>
            <p:cNvGrpSpPr/>
            <p:nvPr/>
          </p:nvGrpSpPr>
          <p:grpSpPr>
            <a:xfrm>
              <a:off x="11364912" y="0"/>
              <a:ext cx="674688" cy="6848476"/>
              <a:chOff x="11364912" y="0"/>
              <a:chExt cx="674688" cy="6848476"/>
            </a:xfrm>
          </p:grpSpPr>
          <p:sp>
            <p:nvSpPr>
              <p:cNvPr id="41" name="Google Shape;41;p22"/>
              <p:cNvSpPr/>
              <p:nvPr/>
            </p:nvSpPr>
            <p:spPr>
              <a:xfrm>
                <a:off x="11483975" y="0"/>
                <a:ext cx="417513" cy="512763"/>
              </a:xfrm>
              <a:custGeom>
                <a:rect b="b" l="l" r="r" t="t"/>
                <a:pathLst>
                  <a:path extrusionOk="0" h="323" w="263">
                    <a:moveTo>
                      <a:pt x="12" y="323"/>
                    </a:moveTo>
                    <a:lnTo>
                      <a:pt x="0" y="314"/>
                    </a:lnTo>
                    <a:lnTo>
                      <a:pt x="203" y="108"/>
                    </a:lnTo>
                    <a:lnTo>
                      <a:pt x="248" y="0"/>
                    </a:lnTo>
                    <a:lnTo>
                      <a:pt x="263" y="6"/>
                    </a:lnTo>
                    <a:lnTo>
                      <a:pt x="218" y="117"/>
                    </a:lnTo>
                    <a:lnTo>
                      <a:pt x="218" y="117"/>
                    </a:lnTo>
                    <a:lnTo>
                      <a:pt x="12" y="323"/>
                    </a:lnTo>
                    <a:close/>
                  </a:path>
                </a:pathLst>
              </a:custGeom>
              <a:gradFill>
                <a:gsLst>
                  <a:gs pos="0">
                    <a:schemeClr val="lt2"/>
                  </a:gs>
                  <a:gs pos="100000">
                    <a:srgbClr val="65747C"/>
                  </a:gs>
                </a:gsLst>
                <a:lin ang="5400000" scaled="0"/>
              </a:gradFill>
              <a:ln>
                <a:noFill/>
              </a:ln>
            </p:spPr>
          </p:sp>
          <p:sp>
            <p:nvSpPr>
              <p:cNvPr id="42" name="Google Shape;42;p22"/>
              <p:cNvSpPr/>
              <p:nvPr/>
            </p:nvSpPr>
            <p:spPr>
              <a:xfrm>
                <a:off x="11364912" y="474663"/>
                <a:ext cx="157163" cy="152400"/>
              </a:xfrm>
              <a:custGeom>
                <a:rect b="b" l="l" r="r" t="t"/>
                <a:pathLst>
                  <a:path extrusionOk="0"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2"/>
              <p:cNvSpPr/>
              <p:nvPr/>
            </p:nvSpPr>
            <p:spPr>
              <a:xfrm>
                <a:off x="11631612" y="1539875"/>
                <a:ext cx="188913"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2"/>
              <p:cNvSpPr/>
              <p:nvPr/>
            </p:nvSpPr>
            <p:spPr>
              <a:xfrm>
                <a:off x="11531600" y="5694363"/>
                <a:ext cx="298450" cy="1154113"/>
              </a:xfrm>
              <a:custGeom>
                <a:rect b="b" l="l" r="r" t="t"/>
                <a:pathLst>
                  <a:path extrusionOk="0" h="727" w="188">
                    <a:moveTo>
                      <a:pt x="15" y="727"/>
                    </a:moveTo>
                    <a:lnTo>
                      <a:pt x="0" y="727"/>
                    </a:lnTo>
                    <a:lnTo>
                      <a:pt x="0" y="407"/>
                    </a:lnTo>
                    <a:lnTo>
                      <a:pt x="0" y="407"/>
                    </a:lnTo>
                    <a:lnTo>
                      <a:pt x="176" y="0"/>
                    </a:lnTo>
                    <a:lnTo>
                      <a:pt x="188" y="6"/>
                    </a:lnTo>
                    <a:lnTo>
                      <a:pt x="15" y="410"/>
                    </a:lnTo>
                    <a:lnTo>
                      <a:pt x="15" y="727"/>
                    </a:lnTo>
                    <a:close/>
                  </a:path>
                </a:pathLst>
              </a:custGeom>
              <a:gradFill>
                <a:gsLst>
                  <a:gs pos="0">
                    <a:schemeClr val="lt2"/>
                  </a:gs>
                  <a:gs pos="100000">
                    <a:srgbClr val="65747C"/>
                  </a:gs>
                </a:gsLst>
                <a:lin ang="5400000" scaled="0"/>
              </a:gradFill>
              <a:ln>
                <a:noFill/>
              </a:ln>
            </p:spPr>
          </p:sp>
          <p:sp>
            <p:nvSpPr>
              <p:cNvPr id="45" name="Google Shape;45;p22"/>
              <p:cNvSpPr/>
              <p:nvPr/>
            </p:nvSpPr>
            <p:spPr>
              <a:xfrm>
                <a:off x="11772900" y="5551488"/>
                <a:ext cx="157163" cy="155575"/>
              </a:xfrm>
              <a:custGeom>
                <a:rect b="b" l="l" r="r" t="t"/>
                <a:pathLst>
                  <a:path extrusionOk="0"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2"/>
              <p:cNvSpPr/>
              <p:nvPr/>
            </p:nvSpPr>
            <p:spPr>
              <a:xfrm>
                <a:off x="11710987" y="4763"/>
                <a:ext cx="304800" cy="1544638"/>
              </a:xfrm>
              <a:custGeom>
                <a:rect b="b" l="l" r="r" t="t"/>
                <a:pathLst>
                  <a:path extrusionOk="0" h="973" w="192">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chemeClr val="lt2"/>
                  </a:gs>
                  <a:gs pos="100000">
                    <a:srgbClr val="65747C"/>
                  </a:gs>
                </a:gsLst>
                <a:lin ang="5400000" scaled="0"/>
              </a:gradFill>
              <a:ln>
                <a:noFill/>
              </a:ln>
            </p:spPr>
          </p:sp>
          <p:sp>
            <p:nvSpPr>
              <p:cNvPr id="47" name="Google Shape;47;p22"/>
              <p:cNvSpPr/>
              <p:nvPr/>
            </p:nvSpPr>
            <p:spPr>
              <a:xfrm>
                <a:off x="11636375" y="4867275"/>
                <a:ext cx="188913"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2"/>
              <p:cNvSpPr/>
              <p:nvPr/>
            </p:nvSpPr>
            <p:spPr>
              <a:xfrm>
                <a:off x="11441112" y="5046663"/>
                <a:ext cx="307975" cy="1801813"/>
              </a:xfrm>
              <a:custGeom>
                <a:rect b="b" l="l" r="r" t="t"/>
                <a:pathLst>
                  <a:path extrusionOk="0" h="1135" w="194">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chemeClr val="lt2"/>
                  </a:gs>
                  <a:gs pos="100000">
                    <a:srgbClr val="65747C"/>
                  </a:gs>
                </a:gsLst>
                <a:lin ang="5400000" scaled="0"/>
              </a:gradFill>
              <a:ln>
                <a:noFill/>
              </a:ln>
            </p:spPr>
          </p:sp>
          <p:sp>
            <p:nvSpPr>
              <p:cNvPr id="49" name="Google Shape;49;p22"/>
              <p:cNvSpPr/>
              <p:nvPr/>
            </p:nvSpPr>
            <p:spPr>
              <a:xfrm>
                <a:off x="11849100" y="64166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2"/>
              <p:cNvSpPr/>
              <p:nvPr/>
            </p:nvSpPr>
            <p:spPr>
              <a:xfrm>
                <a:off x="11939587" y="6596063"/>
                <a:ext cx="23813" cy="252413"/>
              </a:xfrm>
              <a:prstGeom prst="rect">
                <a:avLst/>
              </a:pr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1" name="Google Shape;51;p22"/>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3600"/>
              <a:buFont typeface="Twentieth Century"/>
              <a:buNone/>
              <a:defRPr b="0" i="0" sz="3600" u="none" cap="none" strike="noStrik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2" name="Google Shape;52;p22"/>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lvl1pPr indent="-419100" lvl="0" marL="457200" marR="0" rtl="0" algn="l">
              <a:lnSpc>
                <a:spcPct val="120000"/>
              </a:lnSpc>
              <a:spcBef>
                <a:spcPts val="1000"/>
              </a:spcBef>
              <a:spcAft>
                <a:spcPts val="0"/>
              </a:spcAft>
              <a:buClr>
                <a:schemeClr val="lt1"/>
              </a:buClr>
              <a:buSzPts val="3000"/>
              <a:buFont typeface="Arial"/>
              <a:buChar char="•"/>
              <a:defRPr b="0" i="0" sz="2400" u="none" cap="none" strike="noStrike">
                <a:solidFill>
                  <a:schemeClr val="lt1"/>
                </a:solidFill>
                <a:latin typeface="Twentieth Century"/>
                <a:ea typeface="Twentieth Century"/>
                <a:cs typeface="Twentieth Century"/>
                <a:sym typeface="Twentieth Century"/>
              </a:defRPr>
            </a:lvl1pPr>
            <a:lvl2pPr indent="-387350" lvl="1" marL="914400"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indent="-371475" lvl="2" marL="1371600"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indent="-355600" lvl="3" marL="18288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indent="-355600" lvl="4" marL="22860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indent="-339725" lvl="5" marL="27432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indent="-339725" lvl="6" marL="32004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indent="-339725" lvl="7" marL="36576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indent="-339725" lvl="8" marL="41148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53" name="Google Shape;53;p22"/>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4" name="Google Shape;54;p22"/>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5" name="Google Shape;55;p22"/>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1pPr>
            <a:lvl2pPr indent="0" lvl="1"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2pPr>
            <a:lvl3pPr indent="0" lvl="2"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3pPr>
            <a:lvl4pPr indent="0" lvl="3"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4pPr>
            <a:lvl5pPr indent="0" lvl="4"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5pPr>
            <a:lvl6pPr indent="0" lvl="5"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6pPr>
            <a:lvl7pPr indent="0" lvl="6"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7pPr>
            <a:lvl8pPr indent="0" lvl="7"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8pPr>
            <a:lvl9pPr indent="0" lvl="8"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
          <p:cNvSpPr txBox="1"/>
          <p:nvPr>
            <p:ph type="ctrTitle"/>
          </p:nvPr>
        </p:nvSpPr>
        <p:spPr>
          <a:xfrm>
            <a:off x="1876424" y="1122363"/>
            <a:ext cx="8791575"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5400"/>
              <a:buFont typeface="Rockwell"/>
              <a:buNone/>
            </a:pPr>
            <a:r>
              <a:rPr lang="en-US" sz="5400">
                <a:latin typeface="Rockwell"/>
                <a:ea typeface="Rockwell"/>
                <a:cs typeface="Rockwell"/>
                <a:sym typeface="Rockwell"/>
              </a:rPr>
              <a:t>PODSTAWY SQL </a:t>
            </a:r>
            <a:endParaRPr/>
          </a:p>
        </p:txBody>
      </p:sp>
      <p:sp>
        <p:nvSpPr>
          <p:cNvPr id="239" name="Google Shape;239;p1"/>
          <p:cNvSpPr txBox="1"/>
          <p:nvPr>
            <p:ph idx="1" type="subTitle"/>
          </p:nvPr>
        </p:nvSpPr>
        <p:spPr>
          <a:xfrm>
            <a:off x="6832473" y="5654675"/>
            <a:ext cx="5170551" cy="970597"/>
          </a:xfrm>
          <a:prstGeom prst="rect">
            <a:avLst/>
          </a:prstGeom>
          <a:noFill/>
          <a:ln>
            <a:noFill/>
          </a:ln>
        </p:spPr>
        <p:txBody>
          <a:bodyPr anchorCtr="0" anchor="t" bIns="45700" lIns="91425" spcFirstLastPara="1" rIns="91425" wrap="square" tIns="45700">
            <a:normAutofit/>
          </a:bodyPr>
          <a:lstStyle/>
          <a:p>
            <a:pPr indent="0" lvl="0" marL="0" rtl="0" algn="ctr">
              <a:lnSpc>
                <a:spcPct val="120000"/>
              </a:lnSpc>
              <a:spcBef>
                <a:spcPts val="0"/>
              </a:spcBef>
              <a:spcAft>
                <a:spcPts val="0"/>
              </a:spcAft>
              <a:buClr>
                <a:schemeClr val="lt2"/>
              </a:buClr>
              <a:buSzPts val="2500"/>
              <a:buNone/>
            </a:pPr>
            <a:r>
              <a:rPr lang="en-US">
                <a:latin typeface="Tahoma"/>
                <a:ea typeface="Tahoma"/>
                <a:cs typeface="Tahoma"/>
                <a:sym typeface="Tahoma"/>
              </a:rPr>
              <a:t>MGR INŻ. BARTŁOMIEJ DETTLAFF</a:t>
            </a:r>
            <a:endParaRPr/>
          </a:p>
          <a:p>
            <a:pPr indent="0" lvl="0" marL="0" rtl="0" algn="ctr">
              <a:lnSpc>
                <a:spcPct val="120000"/>
              </a:lnSpc>
              <a:spcBef>
                <a:spcPts val="1000"/>
              </a:spcBef>
              <a:spcAft>
                <a:spcPts val="0"/>
              </a:spcAft>
              <a:buClr>
                <a:schemeClr val="lt2"/>
              </a:buClr>
              <a:buSzPts val="2000"/>
              <a:buNone/>
            </a:pPr>
            <a:r>
              <a:rPr i="1" lang="en-US" sz="1600">
                <a:latin typeface="Tahoma"/>
                <a:ea typeface="Tahoma"/>
                <a:cs typeface="Tahoma"/>
                <a:sym typeface="Tahoma"/>
              </a:rPr>
              <a:t>SENIOR JAVA DEVELOPER</a:t>
            </a:r>
            <a:endParaRPr i="1" sz="1600">
              <a:latin typeface="Tahoma"/>
              <a:ea typeface="Tahoma"/>
              <a:cs typeface="Tahoma"/>
              <a:sym typeface="Tahoma"/>
            </a:endParaRPr>
          </a:p>
        </p:txBody>
      </p:sp>
      <p:sp>
        <p:nvSpPr>
          <p:cNvPr id="240" name="Google Shape;240;p1"/>
          <p:cNvSpPr txBox="1"/>
          <p:nvPr/>
        </p:nvSpPr>
        <p:spPr>
          <a:xfrm>
            <a:off x="2028824" y="3754438"/>
            <a:ext cx="8791575" cy="1655762"/>
          </a:xfrm>
          <a:prstGeom prst="rect">
            <a:avLst/>
          </a:prstGeom>
          <a:noFill/>
          <a:ln>
            <a:noFill/>
          </a:ln>
        </p:spPr>
        <p:txBody>
          <a:bodyPr anchorCtr="0" anchor="t" bIns="45700" lIns="91425" spcFirstLastPara="1" rIns="91425" wrap="square" tIns="45700">
            <a:normAutofit/>
          </a:bodyPr>
          <a:lstStyle/>
          <a:p>
            <a:pPr indent="0" lvl="0" marL="0" marR="0" rtl="0" algn="ctr">
              <a:lnSpc>
                <a:spcPct val="120000"/>
              </a:lnSpc>
              <a:spcBef>
                <a:spcPts val="0"/>
              </a:spcBef>
              <a:spcAft>
                <a:spcPts val="0"/>
              </a:spcAft>
              <a:buClr>
                <a:schemeClr val="lt2"/>
              </a:buClr>
              <a:buSzPts val="3000"/>
              <a:buFont typeface="Arial"/>
              <a:buNone/>
            </a:pPr>
            <a:r>
              <a:rPr b="0" i="0" lang="en-US" sz="2400" u="none" cap="none" strike="noStrike">
                <a:solidFill>
                  <a:schemeClr val="lt2"/>
                </a:solidFill>
                <a:latin typeface="Tahoma"/>
                <a:ea typeface="Tahoma"/>
                <a:cs typeface="Tahoma"/>
                <a:sym typeface="Tahoma"/>
              </a:rPr>
              <a:t>WYKŁAD </a:t>
            </a:r>
            <a:r>
              <a:rPr lang="en-US" sz="2400">
                <a:solidFill>
                  <a:schemeClr val="lt2"/>
                </a:solidFill>
                <a:latin typeface="Tahoma"/>
                <a:ea typeface="Tahoma"/>
                <a:cs typeface="Tahoma"/>
                <a:sym typeface="Tahoma"/>
              </a:rPr>
              <a:t>3</a:t>
            </a:r>
            <a:r>
              <a:rPr b="0" i="0" lang="en-US" sz="2400" u="none" cap="none" strike="noStrike">
                <a:solidFill>
                  <a:schemeClr val="lt2"/>
                </a:solidFill>
                <a:latin typeface="Tahoma"/>
                <a:ea typeface="Tahoma"/>
                <a:cs typeface="Tahoma"/>
                <a:sym typeface="Tahoma"/>
              </a:rPr>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g27b16bce063_2_284"/>
          <p:cNvSpPr txBox="1"/>
          <p:nvPr>
            <p:ph type="title"/>
          </p:nvPr>
        </p:nvSpPr>
        <p:spPr>
          <a:xfrm>
            <a:off x="1141413" y="618518"/>
            <a:ext cx="9906000" cy="1478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Indeksy - kilka informacji cz. 1</a:t>
            </a:r>
            <a:endParaRPr/>
          </a:p>
        </p:txBody>
      </p:sp>
      <p:sp>
        <p:nvSpPr>
          <p:cNvPr id="302" name="Google Shape;302;g27b16bce063_2_284"/>
          <p:cNvSpPr txBox="1"/>
          <p:nvPr>
            <p:ph idx="1" type="body"/>
          </p:nvPr>
        </p:nvSpPr>
        <p:spPr>
          <a:xfrm>
            <a:off x="1141337" y="2249487"/>
            <a:ext cx="9906000" cy="3541800"/>
          </a:xfrm>
          <a:prstGeom prst="rect">
            <a:avLst/>
          </a:prstGeom>
          <a:noFill/>
          <a:ln>
            <a:noFill/>
          </a:ln>
        </p:spPr>
        <p:txBody>
          <a:bodyPr anchorCtr="0" anchor="t" bIns="45700" lIns="91425" spcFirstLastPara="1" rIns="91425" wrap="square" tIns="45700">
            <a:normAutofit/>
          </a:bodyPr>
          <a:lstStyle/>
          <a:p>
            <a:pPr indent="-371475" lvl="0" marL="457200" rtl="0" algn="just">
              <a:lnSpc>
                <a:spcPct val="120000"/>
              </a:lnSpc>
              <a:spcBef>
                <a:spcPts val="1000"/>
              </a:spcBef>
              <a:spcAft>
                <a:spcPts val="0"/>
              </a:spcAft>
              <a:buSzPts val="2250"/>
              <a:buChar char="-"/>
            </a:pPr>
            <a:r>
              <a:rPr b="1" lang="en-US"/>
              <a:t>Wydajność zapytań</a:t>
            </a:r>
            <a:r>
              <a:rPr lang="en-US"/>
              <a:t>: Głównym celem indeksów jest zwiększenie szybkości operacji wyszukiwania w tabelach. Bez indeksu, baza danych musi przeszukać każdy wiersz tabeli, aby znaleźć interesujące nas dane (tzw. pełne skanowanie tabeli). Indeks pozwala bazie danych na szybsze zlokalizowanie wierszy.</a:t>
            </a:r>
            <a:endParaRPr/>
          </a:p>
        </p:txBody>
      </p:sp>
      <p:sp>
        <p:nvSpPr>
          <p:cNvPr id="303" name="Google Shape;303;g27b16bce063_2_284"/>
          <p:cNvSpPr txBox="1"/>
          <p:nvPr>
            <p:ph idx="12" type="sldNum"/>
          </p:nvPr>
        </p:nvSpPr>
        <p:spPr>
          <a:xfrm>
            <a:off x="10276321" y="5883274"/>
            <a:ext cx="7710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g27b16bce063_2_291"/>
          <p:cNvSpPr txBox="1"/>
          <p:nvPr>
            <p:ph type="title"/>
          </p:nvPr>
        </p:nvSpPr>
        <p:spPr>
          <a:xfrm>
            <a:off x="1141413" y="618518"/>
            <a:ext cx="9906000" cy="147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Twentieth Century"/>
              <a:buNone/>
            </a:pPr>
            <a:r>
              <a:rPr lang="en-US"/>
              <a:t>Indeksy - kilka informacji cz. 2</a:t>
            </a:r>
            <a:endParaRPr/>
          </a:p>
        </p:txBody>
      </p:sp>
      <p:sp>
        <p:nvSpPr>
          <p:cNvPr id="310" name="Google Shape;310;g27b16bce063_2_291"/>
          <p:cNvSpPr txBox="1"/>
          <p:nvPr>
            <p:ph idx="1" type="body"/>
          </p:nvPr>
        </p:nvSpPr>
        <p:spPr>
          <a:xfrm>
            <a:off x="1141412" y="2249487"/>
            <a:ext cx="9906000" cy="3541800"/>
          </a:xfrm>
          <a:prstGeom prst="rect">
            <a:avLst/>
          </a:prstGeom>
        </p:spPr>
        <p:txBody>
          <a:bodyPr anchorCtr="0" anchor="t" bIns="45700" lIns="91425" spcFirstLastPara="1" rIns="91425" wrap="square" tIns="45700">
            <a:normAutofit/>
          </a:bodyPr>
          <a:lstStyle/>
          <a:p>
            <a:pPr indent="-371475" lvl="0" marL="457200" rtl="0" algn="l">
              <a:spcBef>
                <a:spcPts val="1000"/>
              </a:spcBef>
              <a:spcAft>
                <a:spcPts val="0"/>
              </a:spcAft>
              <a:buSzPts val="2250"/>
              <a:buChar char="-"/>
            </a:pPr>
            <a:r>
              <a:rPr b="1" lang="en-US"/>
              <a:t>Struktura</a:t>
            </a:r>
            <a:r>
              <a:rPr lang="en-US"/>
              <a:t>: Większość indeksów w bazach danych jest tworzona na podstawie struktur drzewa (np. B-drzewa). Pozwala to na bardzo szybkie operacje wyszukiwania, dodawania i usuwania.</a:t>
            </a:r>
            <a:endParaRPr/>
          </a:p>
          <a:p>
            <a:pPr indent="-371475" lvl="0" marL="457200" rtl="0" algn="l">
              <a:spcBef>
                <a:spcPts val="0"/>
              </a:spcBef>
              <a:spcAft>
                <a:spcPts val="0"/>
              </a:spcAft>
              <a:buSzPts val="2250"/>
              <a:buChar char="-"/>
            </a:pPr>
            <a:r>
              <a:rPr b="1" lang="en-US"/>
              <a:t>Unikalność</a:t>
            </a:r>
            <a:r>
              <a:rPr lang="en-US"/>
              <a:t>: Indeksy mogą być używane do zapewnienia unikalności wartości w określonej kolumnie (np. unikalny identyfikator). Jeśli próbujesz wstawić dane, które naruszają tę unikalność, operacja zostanie odrzucona.</a:t>
            </a:r>
            <a:endParaRPr/>
          </a:p>
        </p:txBody>
      </p:sp>
      <p:sp>
        <p:nvSpPr>
          <p:cNvPr id="311" name="Google Shape;311;g27b16bce063_2_291"/>
          <p:cNvSpPr txBox="1"/>
          <p:nvPr>
            <p:ph idx="12" type="sldNum"/>
          </p:nvPr>
        </p:nvSpPr>
        <p:spPr>
          <a:xfrm>
            <a:off x="10276321" y="5883274"/>
            <a:ext cx="771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g27b16bce063_2_301"/>
          <p:cNvSpPr txBox="1"/>
          <p:nvPr>
            <p:ph type="title"/>
          </p:nvPr>
        </p:nvSpPr>
        <p:spPr>
          <a:xfrm>
            <a:off x="1141413" y="618518"/>
            <a:ext cx="9906000" cy="147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Indeksy - kilka informacji cz. 3</a:t>
            </a:r>
            <a:endParaRPr/>
          </a:p>
        </p:txBody>
      </p:sp>
      <p:sp>
        <p:nvSpPr>
          <p:cNvPr id="318" name="Google Shape;318;g27b16bce063_2_301"/>
          <p:cNvSpPr txBox="1"/>
          <p:nvPr>
            <p:ph idx="1" type="body"/>
          </p:nvPr>
        </p:nvSpPr>
        <p:spPr>
          <a:xfrm>
            <a:off x="1141412" y="2249487"/>
            <a:ext cx="9906000" cy="3541800"/>
          </a:xfrm>
          <a:prstGeom prst="rect">
            <a:avLst/>
          </a:prstGeom>
        </p:spPr>
        <p:txBody>
          <a:bodyPr anchorCtr="0" anchor="t" bIns="45700" lIns="91425" spcFirstLastPara="1" rIns="91425" wrap="square" tIns="45700">
            <a:normAutofit/>
          </a:bodyPr>
          <a:lstStyle/>
          <a:p>
            <a:pPr indent="-371475" lvl="0" marL="457200" rtl="0" algn="l">
              <a:spcBef>
                <a:spcPts val="1000"/>
              </a:spcBef>
              <a:spcAft>
                <a:spcPts val="0"/>
              </a:spcAft>
              <a:buSzPts val="2250"/>
              <a:buChar char="-"/>
            </a:pPr>
            <a:r>
              <a:rPr b="1" lang="en-US"/>
              <a:t>Klucze obce</a:t>
            </a:r>
            <a:r>
              <a:rPr lang="en-US"/>
              <a:t>: Indeksy są często tworzone automatycznie dla kolumn, które są kluczami obcymi, co pomaga w zachowaniu integralności odniesienia między tabelami.</a:t>
            </a:r>
            <a:endParaRPr/>
          </a:p>
          <a:p>
            <a:pPr indent="-371475" lvl="0" marL="457200" rtl="0" algn="l">
              <a:spcBef>
                <a:spcPts val="0"/>
              </a:spcBef>
              <a:spcAft>
                <a:spcPts val="0"/>
              </a:spcAft>
              <a:buSzPts val="2250"/>
              <a:buChar char="-"/>
            </a:pPr>
            <a:r>
              <a:rPr b="1" lang="en-US"/>
              <a:t>Typy indeksów</a:t>
            </a:r>
            <a:r>
              <a:rPr lang="en-US"/>
              <a:t>: Wiele systemów baz danych oferuje różne typy indeksów, takie jak indeksy klastrujące, nieklastrujące, pełnotekstowe i przestrzenne, każdy z nich optymalizowany do obsługi określonych rodzajów zapytań.</a:t>
            </a:r>
            <a:endParaRPr/>
          </a:p>
        </p:txBody>
      </p:sp>
      <p:sp>
        <p:nvSpPr>
          <p:cNvPr id="319" name="Google Shape;319;g27b16bce063_2_301"/>
          <p:cNvSpPr txBox="1"/>
          <p:nvPr>
            <p:ph idx="12" type="sldNum"/>
          </p:nvPr>
        </p:nvSpPr>
        <p:spPr>
          <a:xfrm>
            <a:off x="10276321" y="5883274"/>
            <a:ext cx="771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g27b16bce063_2_308"/>
          <p:cNvSpPr txBox="1"/>
          <p:nvPr>
            <p:ph type="title"/>
          </p:nvPr>
        </p:nvSpPr>
        <p:spPr>
          <a:xfrm>
            <a:off x="1141413" y="618518"/>
            <a:ext cx="9906000" cy="147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Indeksy - kilka informacji cz. 4</a:t>
            </a:r>
            <a:endParaRPr/>
          </a:p>
        </p:txBody>
      </p:sp>
      <p:sp>
        <p:nvSpPr>
          <p:cNvPr id="326" name="Google Shape;326;g27b16bce063_2_308"/>
          <p:cNvSpPr txBox="1"/>
          <p:nvPr>
            <p:ph idx="1" type="body"/>
          </p:nvPr>
        </p:nvSpPr>
        <p:spPr>
          <a:xfrm>
            <a:off x="1141412" y="2249487"/>
            <a:ext cx="9906000" cy="3541800"/>
          </a:xfrm>
          <a:prstGeom prst="rect">
            <a:avLst/>
          </a:prstGeom>
        </p:spPr>
        <p:txBody>
          <a:bodyPr anchorCtr="0" anchor="t" bIns="45700" lIns="91425" spcFirstLastPara="1" rIns="91425" wrap="square" tIns="45700">
            <a:normAutofit/>
          </a:bodyPr>
          <a:lstStyle/>
          <a:p>
            <a:pPr indent="-371475" lvl="0" marL="457200" rtl="0" algn="l">
              <a:spcBef>
                <a:spcPts val="1000"/>
              </a:spcBef>
              <a:spcAft>
                <a:spcPts val="0"/>
              </a:spcAft>
              <a:buSzPts val="2250"/>
              <a:buChar char="-"/>
            </a:pPr>
            <a:r>
              <a:rPr b="1" lang="en-US"/>
              <a:t>Koszty: </a:t>
            </a:r>
            <a:r>
              <a:rPr lang="en-US"/>
              <a:t>Chociaż indeksy przyspieszają operacje odczytu, mają pewne koszty. Zajmują dodatkową przestrzeń dyskową, a operacje takie jak wstawianie, aktualizacja lub usuwanie rekordów mogą być wolniejsze, ponieważ struktury indeksu również muszą być aktualizowane.</a:t>
            </a:r>
            <a:endParaRPr/>
          </a:p>
        </p:txBody>
      </p:sp>
      <p:sp>
        <p:nvSpPr>
          <p:cNvPr id="327" name="Google Shape;327;g27b16bce063_2_308"/>
          <p:cNvSpPr txBox="1"/>
          <p:nvPr>
            <p:ph idx="12" type="sldNum"/>
          </p:nvPr>
        </p:nvSpPr>
        <p:spPr>
          <a:xfrm>
            <a:off x="10276321" y="5883274"/>
            <a:ext cx="771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g27b16bce063_2_319"/>
          <p:cNvSpPr txBox="1"/>
          <p:nvPr>
            <p:ph type="title"/>
          </p:nvPr>
        </p:nvSpPr>
        <p:spPr>
          <a:xfrm>
            <a:off x="1141413" y="618518"/>
            <a:ext cx="9906000" cy="147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Indeksy - kilka informacji cz. 4</a:t>
            </a:r>
            <a:endParaRPr/>
          </a:p>
        </p:txBody>
      </p:sp>
      <p:sp>
        <p:nvSpPr>
          <p:cNvPr id="334" name="Google Shape;334;g27b16bce063_2_319"/>
          <p:cNvSpPr txBox="1"/>
          <p:nvPr>
            <p:ph idx="1" type="body"/>
          </p:nvPr>
        </p:nvSpPr>
        <p:spPr>
          <a:xfrm>
            <a:off x="1141412" y="2249487"/>
            <a:ext cx="9906000" cy="3541800"/>
          </a:xfrm>
          <a:prstGeom prst="rect">
            <a:avLst/>
          </a:prstGeom>
        </p:spPr>
        <p:txBody>
          <a:bodyPr anchorCtr="0" anchor="t" bIns="45700" lIns="91425" spcFirstLastPara="1" rIns="91425" wrap="square" tIns="45700">
            <a:normAutofit/>
          </a:bodyPr>
          <a:lstStyle/>
          <a:p>
            <a:pPr indent="-371475" lvl="0" marL="457200" rtl="0" algn="l">
              <a:spcBef>
                <a:spcPts val="1000"/>
              </a:spcBef>
              <a:spcAft>
                <a:spcPts val="0"/>
              </a:spcAft>
              <a:buSzPts val="2250"/>
              <a:buChar char="-"/>
            </a:pPr>
            <a:r>
              <a:rPr b="1" lang="en-US"/>
              <a:t>Koszty: </a:t>
            </a:r>
            <a:r>
              <a:rPr lang="en-US"/>
              <a:t>Chociaż indeksy przyspieszają operacje odczytu, mają pewne koszty. Zajmują dodatkową przestrzeń dyskową, a operacje takie jak wstawianie, aktualizacja lub usuwanie rekordów mogą być wolniejsze, ponieważ struktury indeksu również muszą być aktualizowane.</a:t>
            </a:r>
            <a:endParaRPr/>
          </a:p>
        </p:txBody>
      </p:sp>
      <p:sp>
        <p:nvSpPr>
          <p:cNvPr id="335" name="Google Shape;335;g27b16bce063_2_319"/>
          <p:cNvSpPr txBox="1"/>
          <p:nvPr>
            <p:ph idx="12" type="sldNum"/>
          </p:nvPr>
        </p:nvSpPr>
        <p:spPr>
          <a:xfrm>
            <a:off x="10276321" y="5883274"/>
            <a:ext cx="771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g27b16bce063_2_326"/>
          <p:cNvSpPr txBox="1"/>
          <p:nvPr>
            <p:ph type="title"/>
          </p:nvPr>
        </p:nvSpPr>
        <p:spPr>
          <a:xfrm>
            <a:off x="1141413" y="618518"/>
            <a:ext cx="9906000" cy="147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Indeksy - tworzenie indeksu</a:t>
            </a:r>
            <a:endParaRPr/>
          </a:p>
        </p:txBody>
      </p:sp>
      <p:sp>
        <p:nvSpPr>
          <p:cNvPr id="342" name="Google Shape;342;g27b16bce063_2_326"/>
          <p:cNvSpPr txBox="1"/>
          <p:nvPr>
            <p:ph idx="1" type="body"/>
          </p:nvPr>
        </p:nvSpPr>
        <p:spPr>
          <a:xfrm>
            <a:off x="1141412" y="2249487"/>
            <a:ext cx="9906000" cy="3541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Przykład: </a:t>
            </a:r>
            <a:endParaRPr/>
          </a:p>
          <a:p>
            <a:pPr indent="0" lvl="0" marL="0" rtl="0" algn="ctr">
              <a:spcBef>
                <a:spcPts val="1000"/>
              </a:spcBef>
              <a:spcAft>
                <a:spcPts val="0"/>
              </a:spcAft>
              <a:buNone/>
            </a:pPr>
            <a:r>
              <a:rPr lang="en-US"/>
              <a:t>CREATE INDEX idx_surname ON employee (surname);</a:t>
            </a:r>
            <a:endParaRPr/>
          </a:p>
          <a:p>
            <a:pPr indent="0" lvl="0" marL="0" rtl="0" algn="ctr">
              <a:spcBef>
                <a:spcPts val="1000"/>
              </a:spcBef>
              <a:spcAft>
                <a:spcPts val="0"/>
              </a:spcAft>
              <a:buNone/>
            </a:pPr>
            <a:r>
              <a:rPr lang="en-US"/>
              <a:t>CREATE UNIQUE INDEX idx_email ON </a:t>
            </a:r>
            <a:r>
              <a:rPr lang="en-US"/>
              <a:t>employee </a:t>
            </a:r>
            <a:r>
              <a:rPr lang="en-US"/>
              <a:t>(email);</a:t>
            </a:r>
            <a:endParaRPr/>
          </a:p>
          <a:p>
            <a:pPr indent="0" lvl="0" marL="1371600" rtl="0" algn="l">
              <a:spcBef>
                <a:spcPts val="1000"/>
              </a:spcBef>
              <a:spcAft>
                <a:spcPts val="0"/>
              </a:spcAft>
              <a:buNone/>
            </a:pPr>
            <a:r>
              <a:t/>
            </a:r>
            <a:endParaRPr/>
          </a:p>
        </p:txBody>
      </p:sp>
      <p:sp>
        <p:nvSpPr>
          <p:cNvPr id="343" name="Google Shape;343;g27b16bce063_2_326"/>
          <p:cNvSpPr txBox="1"/>
          <p:nvPr>
            <p:ph idx="12" type="sldNum"/>
          </p:nvPr>
        </p:nvSpPr>
        <p:spPr>
          <a:xfrm>
            <a:off x="10276321" y="5883274"/>
            <a:ext cx="771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g27b16bce063_2_335"/>
          <p:cNvSpPr txBox="1"/>
          <p:nvPr>
            <p:ph type="title"/>
          </p:nvPr>
        </p:nvSpPr>
        <p:spPr>
          <a:xfrm>
            <a:off x="1141413" y="618518"/>
            <a:ext cx="9906000" cy="147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Indeksy - usuwanie indeksu</a:t>
            </a:r>
            <a:endParaRPr/>
          </a:p>
        </p:txBody>
      </p:sp>
      <p:sp>
        <p:nvSpPr>
          <p:cNvPr id="350" name="Google Shape;350;g27b16bce063_2_335"/>
          <p:cNvSpPr txBox="1"/>
          <p:nvPr>
            <p:ph idx="1" type="body"/>
          </p:nvPr>
        </p:nvSpPr>
        <p:spPr>
          <a:xfrm>
            <a:off x="1141412" y="2249487"/>
            <a:ext cx="9906000" cy="3541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Przykład: </a:t>
            </a:r>
            <a:endParaRPr/>
          </a:p>
          <a:p>
            <a:pPr indent="0" lvl="0" marL="0" rtl="0" algn="ctr">
              <a:spcBef>
                <a:spcPts val="1000"/>
              </a:spcBef>
              <a:spcAft>
                <a:spcPts val="0"/>
              </a:spcAft>
              <a:buNone/>
            </a:pPr>
            <a:r>
              <a:rPr lang="en-US"/>
              <a:t>DROP INDEX idx_surname ON employee;</a:t>
            </a:r>
            <a:endParaRPr/>
          </a:p>
          <a:p>
            <a:pPr indent="0" lvl="0" marL="0" rtl="0" algn="ctr">
              <a:spcBef>
                <a:spcPts val="1000"/>
              </a:spcBef>
              <a:spcAft>
                <a:spcPts val="0"/>
              </a:spcAft>
              <a:buNone/>
            </a:pPr>
            <a:r>
              <a:t/>
            </a:r>
            <a:endParaRPr/>
          </a:p>
          <a:p>
            <a:pPr indent="0" lvl="0" marL="1371600" rtl="0" algn="l">
              <a:spcBef>
                <a:spcPts val="1000"/>
              </a:spcBef>
              <a:spcAft>
                <a:spcPts val="0"/>
              </a:spcAft>
              <a:buNone/>
            </a:pPr>
            <a:r>
              <a:t/>
            </a:r>
            <a:endParaRPr/>
          </a:p>
        </p:txBody>
      </p:sp>
      <p:sp>
        <p:nvSpPr>
          <p:cNvPr id="351" name="Google Shape;351;g27b16bce063_2_335"/>
          <p:cNvSpPr txBox="1"/>
          <p:nvPr>
            <p:ph idx="12" type="sldNum"/>
          </p:nvPr>
        </p:nvSpPr>
        <p:spPr>
          <a:xfrm>
            <a:off x="10276321" y="5883274"/>
            <a:ext cx="771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g27b16bce063_2_342"/>
          <p:cNvSpPr txBox="1"/>
          <p:nvPr>
            <p:ph type="title"/>
          </p:nvPr>
        </p:nvSpPr>
        <p:spPr>
          <a:xfrm>
            <a:off x="1141413" y="618518"/>
            <a:ext cx="9906000" cy="147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Indeksy - wyświetlanie indeksów</a:t>
            </a:r>
            <a:endParaRPr/>
          </a:p>
        </p:txBody>
      </p:sp>
      <p:sp>
        <p:nvSpPr>
          <p:cNvPr id="358" name="Google Shape;358;g27b16bce063_2_342"/>
          <p:cNvSpPr txBox="1"/>
          <p:nvPr>
            <p:ph idx="1" type="body"/>
          </p:nvPr>
        </p:nvSpPr>
        <p:spPr>
          <a:xfrm>
            <a:off x="1141412" y="2249487"/>
            <a:ext cx="9906000" cy="3541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Przykład: </a:t>
            </a:r>
            <a:endParaRPr/>
          </a:p>
          <a:p>
            <a:pPr indent="0" lvl="0" marL="0" rtl="0" algn="ctr">
              <a:spcBef>
                <a:spcPts val="1000"/>
              </a:spcBef>
              <a:spcAft>
                <a:spcPts val="0"/>
              </a:spcAft>
              <a:buNone/>
            </a:pPr>
            <a:r>
              <a:rPr lang="en-US"/>
              <a:t>SHOW INDEX FROM employee;</a:t>
            </a:r>
            <a:endParaRPr/>
          </a:p>
          <a:p>
            <a:pPr indent="0" lvl="0" marL="0" rtl="0" algn="ctr">
              <a:spcBef>
                <a:spcPts val="1000"/>
              </a:spcBef>
              <a:spcAft>
                <a:spcPts val="0"/>
              </a:spcAft>
              <a:buNone/>
            </a:pPr>
            <a:r>
              <a:t/>
            </a:r>
            <a:endParaRPr/>
          </a:p>
          <a:p>
            <a:pPr indent="0" lvl="0" marL="1371600" rtl="0" algn="l">
              <a:spcBef>
                <a:spcPts val="1000"/>
              </a:spcBef>
              <a:spcAft>
                <a:spcPts val="0"/>
              </a:spcAft>
              <a:buNone/>
            </a:pPr>
            <a:r>
              <a:t/>
            </a:r>
            <a:endParaRPr/>
          </a:p>
        </p:txBody>
      </p:sp>
      <p:sp>
        <p:nvSpPr>
          <p:cNvPr id="359" name="Google Shape;359;g27b16bce063_2_342"/>
          <p:cNvSpPr txBox="1"/>
          <p:nvPr>
            <p:ph idx="12" type="sldNum"/>
          </p:nvPr>
        </p:nvSpPr>
        <p:spPr>
          <a:xfrm>
            <a:off x="10276321" y="5883274"/>
            <a:ext cx="771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g27b16bce063_2_350"/>
          <p:cNvSpPr txBox="1"/>
          <p:nvPr>
            <p:ph type="title"/>
          </p:nvPr>
        </p:nvSpPr>
        <p:spPr>
          <a:xfrm>
            <a:off x="1141413" y="618518"/>
            <a:ext cx="9906000" cy="147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Klauzula group by</a:t>
            </a:r>
            <a:endParaRPr/>
          </a:p>
        </p:txBody>
      </p:sp>
      <p:sp>
        <p:nvSpPr>
          <p:cNvPr id="366" name="Google Shape;366;g27b16bce063_2_350"/>
          <p:cNvSpPr txBox="1"/>
          <p:nvPr>
            <p:ph idx="1" type="body"/>
          </p:nvPr>
        </p:nvSpPr>
        <p:spPr>
          <a:xfrm>
            <a:off x="1141412" y="2249487"/>
            <a:ext cx="9906000" cy="3541800"/>
          </a:xfrm>
          <a:prstGeom prst="rect">
            <a:avLst/>
          </a:prstGeom>
        </p:spPr>
        <p:txBody>
          <a:bodyPr anchorCtr="0" anchor="t" bIns="45700" lIns="91425" spcFirstLastPara="1" rIns="91425" wrap="square" tIns="45700">
            <a:normAutofit/>
          </a:bodyPr>
          <a:lstStyle/>
          <a:p>
            <a:pPr indent="0" lvl="0" marL="0" rtl="0" algn="just">
              <a:spcBef>
                <a:spcPts val="1000"/>
              </a:spcBef>
              <a:spcAft>
                <a:spcPts val="0"/>
              </a:spcAft>
              <a:buNone/>
            </a:pPr>
            <a:r>
              <a:rPr lang="en-US"/>
              <a:t>Klauzula GROUP BY w SQL jest używana do grupowania wierszy, które mają te same wartości w określonych kolumnach, w celu przeprowadzenia operacji agregujących, takich jak liczenie, sumowanie czy obliczanie średniej.</a:t>
            </a:r>
            <a:endParaRPr/>
          </a:p>
          <a:p>
            <a:pPr indent="0" lvl="0" marL="0" rtl="0" algn="ctr">
              <a:spcBef>
                <a:spcPts val="1000"/>
              </a:spcBef>
              <a:spcAft>
                <a:spcPts val="0"/>
              </a:spcAft>
              <a:buNone/>
            </a:pPr>
            <a:r>
              <a:t/>
            </a:r>
            <a:endParaRPr/>
          </a:p>
          <a:p>
            <a:pPr indent="0" lvl="0" marL="0" rtl="0" algn="ctr">
              <a:spcBef>
                <a:spcPts val="1000"/>
              </a:spcBef>
              <a:spcAft>
                <a:spcPts val="0"/>
              </a:spcAft>
              <a:buNone/>
            </a:pPr>
            <a:r>
              <a:t/>
            </a:r>
            <a:endParaRPr/>
          </a:p>
          <a:p>
            <a:pPr indent="0" lvl="0" marL="1371600" rtl="0" algn="l">
              <a:spcBef>
                <a:spcPts val="1000"/>
              </a:spcBef>
              <a:spcAft>
                <a:spcPts val="0"/>
              </a:spcAft>
              <a:buNone/>
            </a:pPr>
            <a:r>
              <a:t/>
            </a:r>
            <a:endParaRPr/>
          </a:p>
        </p:txBody>
      </p:sp>
      <p:sp>
        <p:nvSpPr>
          <p:cNvPr id="367" name="Google Shape;367;g27b16bce063_2_350"/>
          <p:cNvSpPr txBox="1"/>
          <p:nvPr>
            <p:ph idx="12" type="sldNum"/>
          </p:nvPr>
        </p:nvSpPr>
        <p:spPr>
          <a:xfrm>
            <a:off x="10276321" y="5883274"/>
            <a:ext cx="771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g27b16bce063_2_359"/>
          <p:cNvSpPr txBox="1"/>
          <p:nvPr>
            <p:ph type="title"/>
          </p:nvPr>
        </p:nvSpPr>
        <p:spPr>
          <a:xfrm>
            <a:off x="1141413" y="618518"/>
            <a:ext cx="9906000" cy="147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Klauzula group by - przykład</a:t>
            </a:r>
            <a:endParaRPr/>
          </a:p>
        </p:txBody>
      </p:sp>
      <p:sp>
        <p:nvSpPr>
          <p:cNvPr id="374" name="Google Shape;374;g27b16bce063_2_359"/>
          <p:cNvSpPr txBox="1"/>
          <p:nvPr>
            <p:ph idx="1" type="body"/>
          </p:nvPr>
        </p:nvSpPr>
        <p:spPr>
          <a:xfrm>
            <a:off x="1141412" y="2249487"/>
            <a:ext cx="9906000" cy="3541800"/>
          </a:xfrm>
          <a:prstGeom prst="rect">
            <a:avLst/>
          </a:prstGeom>
        </p:spPr>
        <p:txBody>
          <a:bodyPr anchorCtr="0" anchor="t" bIns="45700" lIns="91425" spcFirstLastPara="1" rIns="91425" wrap="square" tIns="45700">
            <a:normAutofit lnSpcReduction="10000"/>
          </a:bodyPr>
          <a:lstStyle/>
          <a:p>
            <a:pPr indent="0" lvl="0" marL="0" rtl="0" algn="just">
              <a:spcBef>
                <a:spcPts val="1000"/>
              </a:spcBef>
              <a:spcAft>
                <a:spcPts val="0"/>
              </a:spcAft>
              <a:buNone/>
            </a:pPr>
            <a:r>
              <a:rPr b="1" lang="en-US"/>
              <a:t>Przykład:</a:t>
            </a:r>
            <a:r>
              <a:rPr lang="en-US"/>
              <a:t> Załóżmy, że masz tabelę Employees z kolumnami id, name, surname i department.</a:t>
            </a:r>
            <a:endParaRPr/>
          </a:p>
          <a:p>
            <a:pPr indent="0" lvl="0" marL="0" rtl="0" algn="just">
              <a:spcBef>
                <a:spcPts val="1000"/>
              </a:spcBef>
              <a:spcAft>
                <a:spcPts val="0"/>
              </a:spcAft>
              <a:buNone/>
            </a:pPr>
            <a:r>
              <a:rPr lang="en-US"/>
              <a:t>Jeśli chcesz dowiedzieć się, ile osób pracuje w każdym dziale:</a:t>
            </a:r>
            <a:endParaRPr/>
          </a:p>
          <a:p>
            <a:pPr indent="0" lvl="0" marL="0" rtl="0" algn="ctr">
              <a:spcBef>
                <a:spcPts val="1000"/>
              </a:spcBef>
              <a:spcAft>
                <a:spcPts val="0"/>
              </a:spcAft>
              <a:buNone/>
            </a:pPr>
            <a:r>
              <a:rPr lang="en-US"/>
              <a:t>SELECT department, COUNT(id) AS number_of_employees</a:t>
            </a:r>
            <a:endParaRPr/>
          </a:p>
          <a:p>
            <a:pPr indent="0" lvl="0" marL="0" rtl="0" algn="ctr">
              <a:spcBef>
                <a:spcPts val="1000"/>
              </a:spcBef>
              <a:spcAft>
                <a:spcPts val="0"/>
              </a:spcAft>
              <a:buNone/>
            </a:pPr>
            <a:r>
              <a:rPr lang="en-US"/>
              <a:t>FROM Employees</a:t>
            </a:r>
            <a:endParaRPr/>
          </a:p>
          <a:p>
            <a:pPr indent="0" lvl="0" marL="0" rtl="0" algn="ctr">
              <a:spcBef>
                <a:spcPts val="1000"/>
              </a:spcBef>
              <a:spcAft>
                <a:spcPts val="0"/>
              </a:spcAft>
              <a:buNone/>
            </a:pPr>
            <a:r>
              <a:rPr lang="en-US"/>
              <a:t>GROUP BY department;</a:t>
            </a:r>
            <a:endParaRPr/>
          </a:p>
          <a:p>
            <a:pPr indent="0" lvl="0" marL="0" rtl="0" algn="l">
              <a:spcBef>
                <a:spcPts val="1000"/>
              </a:spcBef>
              <a:spcAft>
                <a:spcPts val="0"/>
              </a:spcAft>
              <a:buNone/>
            </a:pPr>
            <a:r>
              <a:t/>
            </a:r>
            <a:endParaRPr/>
          </a:p>
        </p:txBody>
      </p:sp>
      <p:sp>
        <p:nvSpPr>
          <p:cNvPr id="375" name="Google Shape;375;g27b16bce063_2_359"/>
          <p:cNvSpPr txBox="1"/>
          <p:nvPr>
            <p:ph idx="12" type="sldNum"/>
          </p:nvPr>
        </p:nvSpPr>
        <p:spPr>
          <a:xfrm>
            <a:off x="10276321" y="5883274"/>
            <a:ext cx="771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AGENDA</a:t>
            </a:r>
            <a:endParaRPr/>
          </a:p>
        </p:txBody>
      </p:sp>
      <p:sp>
        <p:nvSpPr>
          <p:cNvPr id="246" name="Google Shape;246;p2"/>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342900" lvl="0" marL="342900" rtl="0" algn="l">
              <a:lnSpc>
                <a:spcPct val="107000"/>
              </a:lnSpc>
              <a:spcBef>
                <a:spcPts val="1000"/>
              </a:spcBef>
              <a:spcAft>
                <a:spcPts val="0"/>
              </a:spcAft>
              <a:buClr>
                <a:schemeClr val="lt1"/>
              </a:buClr>
              <a:buSzPts val="2250"/>
              <a:buFont typeface="Noto Sans Symbols"/>
              <a:buChar char="∙"/>
            </a:pPr>
            <a:r>
              <a:rPr lang="en-US" sz="1800">
                <a:latin typeface="Calibri"/>
                <a:ea typeface="Calibri"/>
                <a:cs typeface="Calibri"/>
                <a:sym typeface="Calibri"/>
              </a:rPr>
              <a:t>Funkcje agregujące</a:t>
            </a:r>
            <a:endParaRPr sz="1800">
              <a:latin typeface="Calibri"/>
              <a:ea typeface="Calibri"/>
              <a:cs typeface="Calibri"/>
              <a:sym typeface="Calibri"/>
            </a:endParaRPr>
          </a:p>
          <a:p>
            <a:pPr indent="-314325" lvl="0" marL="342900" rtl="0" algn="l">
              <a:lnSpc>
                <a:spcPct val="107000"/>
              </a:lnSpc>
              <a:spcBef>
                <a:spcPts val="1000"/>
              </a:spcBef>
              <a:spcAft>
                <a:spcPts val="0"/>
              </a:spcAft>
              <a:buSzPts val="1800"/>
              <a:buFont typeface="Calibri"/>
              <a:buChar char="∙"/>
            </a:pPr>
            <a:r>
              <a:rPr lang="en-US" sz="1800">
                <a:latin typeface="Calibri"/>
                <a:ea typeface="Calibri"/>
                <a:cs typeface="Calibri"/>
                <a:sym typeface="Calibri"/>
              </a:rPr>
              <a:t>Indeksy</a:t>
            </a:r>
            <a:endParaRPr sz="1800">
              <a:latin typeface="Calibri"/>
              <a:ea typeface="Calibri"/>
              <a:cs typeface="Calibri"/>
              <a:sym typeface="Calibri"/>
            </a:endParaRPr>
          </a:p>
          <a:p>
            <a:pPr indent="-314325" lvl="0" marL="342900" rtl="0" algn="l">
              <a:lnSpc>
                <a:spcPct val="107000"/>
              </a:lnSpc>
              <a:spcBef>
                <a:spcPts val="1000"/>
              </a:spcBef>
              <a:spcAft>
                <a:spcPts val="0"/>
              </a:spcAft>
              <a:buSzPts val="1800"/>
              <a:buFont typeface="Calibri"/>
              <a:buChar char="∙"/>
            </a:pPr>
            <a:r>
              <a:rPr lang="en-US" sz="1800">
                <a:latin typeface="Calibri"/>
                <a:ea typeface="Calibri"/>
                <a:cs typeface="Calibri"/>
                <a:sym typeface="Calibri"/>
              </a:rPr>
              <a:t>Klauzula group by</a:t>
            </a:r>
            <a:endParaRPr sz="1800">
              <a:latin typeface="Calibri"/>
              <a:ea typeface="Calibri"/>
              <a:cs typeface="Calibri"/>
              <a:sym typeface="Calibri"/>
            </a:endParaRPr>
          </a:p>
          <a:p>
            <a:pPr indent="-314325" lvl="0" marL="342900" rtl="0" algn="l">
              <a:lnSpc>
                <a:spcPct val="107000"/>
              </a:lnSpc>
              <a:spcBef>
                <a:spcPts val="1000"/>
              </a:spcBef>
              <a:spcAft>
                <a:spcPts val="0"/>
              </a:spcAft>
              <a:buSzPts val="1800"/>
              <a:buFont typeface="Calibri"/>
              <a:buChar char="∙"/>
            </a:pPr>
            <a:r>
              <a:rPr lang="en-US" sz="1800">
                <a:latin typeface="Calibri"/>
                <a:ea typeface="Calibri"/>
                <a:cs typeface="Calibri"/>
                <a:sym typeface="Calibri"/>
              </a:rPr>
              <a:t>Klauzula order by</a:t>
            </a:r>
            <a:endParaRPr sz="1800">
              <a:latin typeface="Calibri"/>
              <a:ea typeface="Calibri"/>
              <a:cs typeface="Calibri"/>
              <a:sym typeface="Calibri"/>
            </a:endParaRPr>
          </a:p>
          <a:p>
            <a:pPr indent="-314325" lvl="0" marL="342900" rtl="0" algn="l">
              <a:lnSpc>
                <a:spcPct val="107000"/>
              </a:lnSpc>
              <a:spcBef>
                <a:spcPts val="1000"/>
              </a:spcBef>
              <a:spcAft>
                <a:spcPts val="0"/>
              </a:spcAft>
              <a:buSzPts val="1800"/>
              <a:buFont typeface="Calibri"/>
              <a:buChar char="∙"/>
            </a:pPr>
            <a:r>
              <a:rPr lang="en-US" sz="1800">
                <a:latin typeface="Calibri"/>
                <a:ea typeface="Calibri"/>
                <a:cs typeface="Calibri"/>
                <a:sym typeface="Calibri"/>
              </a:rPr>
              <a:t>Klauzula having </a:t>
            </a:r>
            <a:endParaRPr sz="1800">
              <a:latin typeface="Calibri"/>
              <a:ea typeface="Calibri"/>
              <a:cs typeface="Calibri"/>
              <a:sym typeface="Calibri"/>
            </a:endParaRPr>
          </a:p>
          <a:p>
            <a:pPr indent="-314325" lvl="0" marL="342900" rtl="0" algn="l">
              <a:lnSpc>
                <a:spcPct val="107000"/>
              </a:lnSpc>
              <a:spcBef>
                <a:spcPts val="1000"/>
              </a:spcBef>
              <a:spcAft>
                <a:spcPts val="0"/>
              </a:spcAft>
              <a:buSzPts val="1800"/>
              <a:buFont typeface="Calibri"/>
              <a:buChar char="∙"/>
            </a:pPr>
            <a:r>
              <a:rPr lang="en-US" sz="1800">
                <a:latin typeface="Calibri"/>
                <a:ea typeface="Calibri"/>
                <a:cs typeface="Calibri"/>
                <a:sym typeface="Calibri"/>
              </a:rPr>
              <a:t>Klauzula limit</a:t>
            </a:r>
            <a:endParaRPr sz="1800">
              <a:latin typeface="Calibri"/>
              <a:ea typeface="Calibri"/>
              <a:cs typeface="Calibri"/>
              <a:sym typeface="Calibri"/>
            </a:endParaRPr>
          </a:p>
        </p:txBody>
      </p:sp>
      <p:sp>
        <p:nvSpPr>
          <p:cNvPr id="247" name="Google Shape;247;p2"/>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g27b16bce063_2_376"/>
          <p:cNvSpPr txBox="1"/>
          <p:nvPr>
            <p:ph type="title"/>
          </p:nvPr>
        </p:nvSpPr>
        <p:spPr>
          <a:xfrm>
            <a:off x="1141413" y="618518"/>
            <a:ext cx="9906000" cy="147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Klauzula group by - przykład tabeli</a:t>
            </a:r>
            <a:endParaRPr/>
          </a:p>
        </p:txBody>
      </p:sp>
      <p:sp>
        <p:nvSpPr>
          <p:cNvPr id="382" name="Google Shape;382;g27b16bce063_2_376"/>
          <p:cNvSpPr txBox="1"/>
          <p:nvPr>
            <p:ph idx="12" type="sldNum"/>
          </p:nvPr>
        </p:nvSpPr>
        <p:spPr>
          <a:xfrm>
            <a:off x="10276321" y="5883274"/>
            <a:ext cx="771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383" name="Google Shape;383;g27b16bce063_2_376"/>
          <p:cNvGraphicFramePr/>
          <p:nvPr/>
        </p:nvGraphicFramePr>
        <p:xfrm>
          <a:off x="952500" y="2286000"/>
          <a:ext cx="3000000" cy="3000000"/>
        </p:xfrm>
        <a:graphic>
          <a:graphicData uri="http://schemas.openxmlformats.org/drawingml/2006/table">
            <a:tbl>
              <a:tblPr>
                <a:noFill/>
                <a:tableStyleId>{C4BFD87E-DCEE-457A-B085-8A4179409975}</a:tableStyleId>
              </a:tblPr>
              <a:tblGrid>
                <a:gridCol w="2571750"/>
                <a:gridCol w="2571750"/>
                <a:gridCol w="2571750"/>
                <a:gridCol w="2571750"/>
              </a:tblGrid>
              <a:tr h="381000">
                <a:tc>
                  <a:txBody>
                    <a:bodyPr/>
                    <a:lstStyle/>
                    <a:p>
                      <a:pPr indent="0" lvl="0" marL="0" rtl="0" algn="l">
                        <a:spcBef>
                          <a:spcPts val="0"/>
                        </a:spcBef>
                        <a:spcAft>
                          <a:spcPts val="0"/>
                        </a:spcAft>
                        <a:buNone/>
                      </a:pPr>
                      <a:r>
                        <a:rPr b="1" lang="en-US">
                          <a:solidFill>
                            <a:schemeClr val="lt1"/>
                          </a:solidFill>
                        </a:rPr>
                        <a:t>id</a:t>
                      </a:r>
                      <a:endParaRPr b="1">
                        <a:solidFill>
                          <a:schemeClr val="lt1"/>
                        </a:solidFill>
                      </a:endParaRPr>
                    </a:p>
                  </a:txBody>
                  <a:tcPr marT="91425" marB="91425" marR="91425" marL="91425"/>
                </a:tc>
                <a:tc>
                  <a:txBody>
                    <a:bodyPr/>
                    <a:lstStyle/>
                    <a:p>
                      <a:pPr indent="0" lvl="0" marL="0" rtl="0" algn="l">
                        <a:spcBef>
                          <a:spcPts val="0"/>
                        </a:spcBef>
                        <a:spcAft>
                          <a:spcPts val="0"/>
                        </a:spcAft>
                        <a:buNone/>
                      </a:pPr>
                      <a:r>
                        <a:rPr b="1" lang="en-US">
                          <a:solidFill>
                            <a:schemeClr val="lt1"/>
                          </a:solidFill>
                        </a:rPr>
                        <a:t>name</a:t>
                      </a:r>
                      <a:endParaRPr b="1">
                        <a:solidFill>
                          <a:schemeClr val="lt1"/>
                        </a:solidFill>
                      </a:endParaRPr>
                    </a:p>
                  </a:txBody>
                  <a:tcPr marT="91425" marB="91425" marR="91425" marL="91425"/>
                </a:tc>
                <a:tc>
                  <a:txBody>
                    <a:bodyPr/>
                    <a:lstStyle/>
                    <a:p>
                      <a:pPr indent="0" lvl="0" marL="0" rtl="0" algn="l">
                        <a:spcBef>
                          <a:spcPts val="0"/>
                        </a:spcBef>
                        <a:spcAft>
                          <a:spcPts val="0"/>
                        </a:spcAft>
                        <a:buNone/>
                      </a:pPr>
                      <a:r>
                        <a:rPr b="1" lang="en-US">
                          <a:solidFill>
                            <a:schemeClr val="lt1"/>
                          </a:solidFill>
                        </a:rPr>
                        <a:t>surname</a:t>
                      </a:r>
                      <a:endParaRPr b="1">
                        <a:solidFill>
                          <a:schemeClr val="lt1"/>
                        </a:solidFill>
                      </a:endParaRPr>
                    </a:p>
                  </a:txBody>
                  <a:tcPr marT="91425" marB="91425" marR="91425" marL="91425"/>
                </a:tc>
                <a:tc>
                  <a:txBody>
                    <a:bodyPr/>
                    <a:lstStyle/>
                    <a:p>
                      <a:pPr indent="0" lvl="0" marL="0" rtl="0" algn="l">
                        <a:spcBef>
                          <a:spcPts val="0"/>
                        </a:spcBef>
                        <a:spcAft>
                          <a:spcPts val="0"/>
                        </a:spcAft>
                        <a:buNone/>
                      </a:pPr>
                      <a:r>
                        <a:rPr b="1" lang="en-US">
                          <a:solidFill>
                            <a:schemeClr val="lt1"/>
                          </a:solidFill>
                        </a:rPr>
                        <a:t>department</a:t>
                      </a:r>
                      <a:endParaRPr b="1">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US">
                          <a:solidFill>
                            <a:schemeClr val="lt1"/>
                          </a:solidFill>
                        </a:rPr>
                        <a:t>1</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Jan</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Kowalski</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IT</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US">
                          <a:solidFill>
                            <a:schemeClr val="lt1"/>
                          </a:solidFill>
                        </a:rPr>
                        <a:t>2</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Anna</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Nowak</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HR</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US">
                          <a:solidFill>
                            <a:schemeClr val="lt1"/>
                          </a:solidFill>
                        </a:rPr>
                        <a:t>3</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Piotr</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Zieliński</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IT</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US">
                          <a:solidFill>
                            <a:schemeClr val="lt1"/>
                          </a:solidFill>
                        </a:rPr>
                        <a:t>4</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Marta</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Wiśniewska</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Phinance</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US">
                          <a:solidFill>
                            <a:schemeClr val="lt1"/>
                          </a:solidFill>
                        </a:rPr>
                        <a:t>5</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Marcin</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Wójcik</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HR</a:t>
                      </a:r>
                      <a:endParaRPr>
                        <a:solidFill>
                          <a:schemeClr val="lt1"/>
                        </a:solidFill>
                      </a:endParaRP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g27b16bce063_2_384"/>
          <p:cNvSpPr txBox="1"/>
          <p:nvPr>
            <p:ph type="title"/>
          </p:nvPr>
        </p:nvSpPr>
        <p:spPr>
          <a:xfrm>
            <a:off x="1141413" y="618518"/>
            <a:ext cx="9906000" cy="147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Klauzula group by - wynik zapytania</a:t>
            </a:r>
            <a:endParaRPr/>
          </a:p>
        </p:txBody>
      </p:sp>
      <p:sp>
        <p:nvSpPr>
          <p:cNvPr id="390" name="Google Shape;390;g27b16bce063_2_384"/>
          <p:cNvSpPr txBox="1"/>
          <p:nvPr>
            <p:ph idx="12" type="sldNum"/>
          </p:nvPr>
        </p:nvSpPr>
        <p:spPr>
          <a:xfrm>
            <a:off x="10276321" y="5883274"/>
            <a:ext cx="771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391" name="Google Shape;391;g27b16bce063_2_384"/>
          <p:cNvGraphicFramePr/>
          <p:nvPr/>
        </p:nvGraphicFramePr>
        <p:xfrm>
          <a:off x="3524250" y="2319700"/>
          <a:ext cx="3000000" cy="3000000"/>
        </p:xfrm>
        <a:graphic>
          <a:graphicData uri="http://schemas.openxmlformats.org/drawingml/2006/table">
            <a:tbl>
              <a:tblPr>
                <a:noFill/>
                <a:tableStyleId>{C4BFD87E-DCEE-457A-B085-8A4179409975}</a:tableStyleId>
              </a:tblPr>
              <a:tblGrid>
                <a:gridCol w="2571750"/>
                <a:gridCol w="2571750"/>
              </a:tblGrid>
              <a:tr h="381000">
                <a:tc>
                  <a:txBody>
                    <a:bodyPr/>
                    <a:lstStyle/>
                    <a:p>
                      <a:pPr indent="0" lvl="0" marL="0" rtl="0" algn="l">
                        <a:spcBef>
                          <a:spcPts val="0"/>
                        </a:spcBef>
                        <a:spcAft>
                          <a:spcPts val="0"/>
                        </a:spcAft>
                        <a:buNone/>
                      </a:pPr>
                      <a:r>
                        <a:rPr b="1" lang="en-US">
                          <a:solidFill>
                            <a:schemeClr val="lt1"/>
                          </a:solidFill>
                        </a:rPr>
                        <a:t>department</a:t>
                      </a:r>
                      <a:endParaRPr b="1">
                        <a:solidFill>
                          <a:schemeClr val="lt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a:solidFill>
                            <a:schemeClr val="lt1"/>
                          </a:solidFill>
                        </a:rPr>
                        <a:t>number_of_employees</a:t>
                      </a:r>
                      <a:endParaRPr b="1">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US">
                          <a:solidFill>
                            <a:schemeClr val="lt1"/>
                          </a:solidFill>
                        </a:rPr>
                        <a:t>IT</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solidFill>
                            <a:schemeClr val="lt1"/>
                          </a:solidFill>
                        </a:rPr>
                        <a:t>2</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l">
                        <a:spcBef>
                          <a:spcPts val="0"/>
                        </a:spcBef>
                        <a:spcAft>
                          <a:spcPts val="0"/>
                        </a:spcAft>
                        <a:buNone/>
                      </a:pPr>
                      <a:r>
                        <a:rPr lang="en-US">
                          <a:solidFill>
                            <a:schemeClr val="lt1"/>
                          </a:solidFill>
                        </a:rPr>
                        <a:t>HR</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solidFill>
                            <a:schemeClr val="lt1"/>
                          </a:solidFill>
                        </a:rPr>
                        <a:t>2</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l">
                        <a:spcBef>
                          <a:spcPts val="0"/>
                        </a:spcBef>
                        <a:spcAft>
                          <a:spcPts val="0"/>
                        </a:spcAft>
                        <a:buClr>
                          <a:schemeClr val="dk1"/>
                        </a:buClr>
                        <a:buSzPts val="1100"/>
                        <a:buFont typeface="Arial"/>
                        <a:buNone/>
                      </a:pPr>
                      <a:r>
                        <a:rPr lang="en-US">
                          <a:solidFill>
                            <a:schemeClr val="lt1"/>
                          </a:solidFill>
                        </a:rPr>
                        <a:t>Phinance</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solidFill>
                            <a:schemeClr val="lt1"/>
                          </a:solidFill>
                        </a:rPr>
                        <a:t>1</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g27b16bce063_2_395"/>
          <p:cNvSpPr txBox="1"/>
          <p:nvPr>
            <p:ph type="title"/>
          </p:nvPr>
        </p:nvSpPr>
        <p:spPr>
          <a:xfrm>
            <a:off x="1141413" y="618518"/>
            <a:ext cx="9906000" cy="147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Klauzula order by</a:t>
            </a:r>
            <a:endParaRPr/>
          </a:p>
        </p:txBody>
      </p:sp>
      <p:sp>
        <p:nvSpPr>
          <p:cNvPr id="398" name="Google Shape;398;g27b16bce063_2_395"/>
          <p:cNvSpPr txBox="1"/>
          <p:nvPr>
            <p:ph idx="1" type="body"/>
          </p:nvPr>
        </p:nvSpPr>
        <p:spPr>
          <a:xfrm>
            <a:off x="1141412" y="2249487"/>
            <a:ext cx="9906000" cy="3541800"/>
          </a:xfrm>
          <a:prstGeom prst="rect">
            <a:avLst/>
          </a:prstGeom>
        </p:spPr>
        <p:txBody>
          <a:bodyPr anchorCtr="0" anchor="t" bIns="45700" lIns="91425" spcFirstLastPara="1" rIns="91425" wrap="square" tIns="45700">
            <a:normAutofit/>
          </a:bodyPr>
          <a:lstStyle/>
          <a:p>
            <a:pPr indent="0" lvl="0" marL="0" rtl="0" algn="just">
              <a:spcBef>
                <a:spcPts val="1000"/>
              </a:spcBef>
              <a:spcAft>
                <a:spcPts val="0"/>
              </a:spcAft>
              <a:buNone/>
            </a:pPr>
            <a:r>
              <a:rPr lang="en-US"/>
              <a:t>Klauzula ORDER BY w SQL służy do sortowania wyników zapytania według jednej lub więcej kolumn. Możesz określić kierunek sortowania dla każdej kolumny osobno, używając słów kluczowych ASC (rosnąco, jest to domyślny kierunek) lub DESC (malejąco).</a:t>
            </a:r>
            <a:endParaRPr/>
          </a:p>
          <a:p>
            <a:pPr indent="0" lvl="0" marL="0" rtl="0" algn="ctr">
              <a:spcBef>
                <a:spcPts val="1000"/>
              </a:spcBef>
              <a:spcAft>
                <a:spcPts val="0"/>
              </a:spcAft>
              <a:buNone/>
            </a:pPr>
            <a:r>
              <a:t/>
            </a:r>
            <a:endParaRPr/>
          </a:p>
          <a:p>
            <a:pPr indent="0" lvl="0" marL="0" rtl="0" algn="ctr">
              <a:spcBef>
                <a:spcPts val="1000"/>
              </a:spcBef>
              <a:spcAft>
                <a:spcPts val="0"/>
              </a:spcAft>
              <a:buNone/>
            </a:pPr>
            <a:r>
              <a:t/>
            </a:r>
            <a:endParaRPr/>
          </a:p>
          <a:p>
            <a:pPr indent="0" lvl="0" marL="1371600" rtl="0" algn="l">
              <a:spcBef>
                <a:spcPts val="1000"/>
              </a:spcBef>
              <a:spcAft>
                <a:spcPts val="0"/>
              </a:spcAft>
              <a:buNone/>
            </a:pPr>
            <a:r>
              <a:t/>
            </a:r>
            <a:endParaRPr/>
          </a:p>
        </p:txBody>
      </p:sp>
      <p:sp>
        <p:nvSpPr>
          <p:cNvPr id="399" name="Google Shape;399;g27b16bce063_2_395"/>
          <p:cNvSpPr txBox="1"/>
          <p:nvPr>
            <p:ph idx="12" type="sldNum"/>
          </p:nvPr>
        </p:nvSpPr>
        <p:spPr>
          <a:xfrm>
            <a:off x="10276321" y="5883274"/>
            <a:ext cx="771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g27b16bce063_2_402"/>
          <p:cNvSpPr txBox="1"/>
          <p:nvPr>
            <p:ph type="title"/>
          </p:nvPr>
        </p:nvSpPr>
        <p:spPr>
          <a:xfrm>
            <a:off x="1141413" y="618518"/>
            <a:ext cx="9906000" cy="147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Klauzula order</a:t>
            </a:r>
            <a:r>
              <a:rPr lang="en-US"/>
              <a:t> by</a:t>
            </a:r>
            <a:r>
              <a:rPr lang="en-US"/>
              <a:t> - przykład</a:t>
            </a:r>
            <a:endParaRPr/>
          </a:p>
        </p:txBody>
      </p:sp>
      <p:sp>
        <p:nvSpPr>
          <p:cNvPr id="406" name="Google Shape;406;g27b16bce063_2_402"/>
          <p:cNvSpPr txBox="1"/>
          <p:nvPr>
            <p:ph idx="1" type="body"/>
          </p:nvPr>
        </p:nvSpPr>
        <p:spPr>
          <a:xfrm>
            <a:off x="1141412" y="2249487"/>
            <a:ext cx="9906000" cy="3541800"/>
          </a:xfrm>
          <a:prstGeom prst="rect">
            <a:avLst/>
          </a:prstGeom>
        </p:spPr>
        <p:txBody>
          <a:bodyPr anchorCtr="0" anchor="t" bIns="45700" lIns="91425" spcFirstLastPara="1" rIns="91425" wrap="square" tIns="45700">
            <a:normAutofit fontScale="92500" lnSpcReduction="20000"/>
          </a:bodyPr>
          <a:lstStyle/>
          <a:p>
            <a:pPr indent="0" lvl="0" marL="0" rtl="0" algn="just">
              <a:spcBef>
                <a:spcPts val="1000"/>
              </a:spcBef>
              <a:spcAft>
                <a:spcPts val="0"/>
              </a:spcAft>
              <a:buNone/>
            </a:pPr>
            <a:r>
              <a:rPr b="1" lang="en-US"/>
              <a:t>Przykład:</a:t>
            </a:r>
            <a:r>
              <a:rPr lang="en-US"/>
              <a:t> Załóżmy, że masz tabelę Employees z kolumnami id, name, surname i department.</a:t>
            </a:r>
            <a:endParaRPr/>
          </a:p>
          <a:p>
            <a:pPr indent="0" lvl="0" marL="0" rtl="0" algn="just">
              <a:spcBef>
                <a:spcPts val="1000"/>
              </a:spcBef>
              <a:spcAft>
                <a:spcPts val="0"/>
              </a:spcAft>
              <a:buNone/>
            </a:pPr>
            <a:r>
              <a:rPr lang="en-US"/>
              <a:t>Jeśli chcesz posortować wyniki według nazwiska pracowników w kolejności alfabetycznej:</a:t>
            </a:r>
            <a:endParaRPr/>
          </a:p>
          <a:p>
            <a:pPr indent="0" lvl="0" marL="0" rtl="0" algn="ctr">
              <a:spcBef>
                <a:spcPts val="1000"/>
              </a:spcBef>
              <a:spcAft>
                <a:spcPts val="0"/>
              </a:spcAft>
              <a:buNone/>
            </a:pPr>
            <a:r>
              <a:rPr lang="en-US"/>
              <a:t>SELECT name, surname</a:t>
            </a:r>
            <a:endParaRPr/>
          </a:p>
          <a:p>
            <a:pPr indent="0" lvl="0" marL="0" rtl="0" algn="ctr">
              <a:spcBef>
                <a:spcPts val="1000"/>
              </a:spcBef>
              <a:spcAft>
                <a:spcPts val="0"/>
              </a:spcAft>
              <a:buNone/>
            </a:pPr>
            <a:r>
              <a:rPr lang="en-US"/>
              <a:t>FROM Employees</a:t>
            </a:r>
            <a:endParaRPr/>
          </a:p>
          <a:p>
            <a:pPr indent="0" lvl="0" marL="0" rtl="0" algn="ctr">
              <a:spcBef>
                <a:spcPts val="1000"/>
              </a:spcBef>
              <a:spcAft>
                <a:spcPts val="0"/>
              </a:spcAft>
              <a:buNone/>
            </a:pPr>
            <a:r>
              <a:rPr lang="en-US"/>
              <a:t>ORDER BY</a:t>
            </a:r>
            <a:r>
              <a:rPr lang="en-US"/>
              <a:t> surname;</a:t>
            </a:r>
            <a:endParaRPr/>
          </a:p>
          <a:p>
            <a:pPr indent="0" lvl="0" marL="0" rtl="0" algn="l">
              <a:spcBef>
                <a:spcPts val="1000"/>
              </a:spcBef>
              <a:spcAft>
                <a:spcPts val="0"/>
              </a:spcAft>
              <a:buNone/>
            </a:pPr>
            <a:r>
              <a:t/>
            </a:r>
            <a:endParaRPr/>
          </a:p>
        </p:txBody>
      </p:sp>
      <p:sp>
        <p:nvSpPr>
          <p:cNvPr id="407" name="Google Shape;407;g27b16bce063_2_402"/>
          <p:cNvSpPr txBox="1"/>
          <p:nvPr>
            <p:ph idx="12" type="sldNum"/>
          </p:nvPr>
        </p:nvSpPr>
        <p:spPr>
          <a:xfrm>
            <a:off x="10276321" y="5883274"/>
            <a:ext cx="771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g27b16bce063_2_409"/>
          <p:cNvSpPr txBox="1"/>
          <p:nvPr>
            <p:ph type="title"/>
          </p:nvPr>
        </p:nvSpPr>
        <p:spPr>
          <a:xfrm>
            <a:off x="1141413" y="618518"/>
            <a:ext cx="9906000" cy="147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Klauzula order by - przykład tabeli</a:t>
            </a:r>
            <a:endParaRPr/>
          </a:p>
        </p:txBody>
      </p:sp>
      <p:sp>
        <p:nvSpPr>
          <p:cNvPr id="414" name="Google Shape;414;g27b16bce063_2_409"/>
          <p:cNvSpPr txBox="1"/>
          <p:nvPr>
            <p:ph idx="12" type="sldNum"/>
          </p:nvPr>
        </p:nvSpPr>
        <p:spPr>
          <a:xfrm>
            <a:off x="10276321" y="5883274"/>
            <a:ext cx="771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415" name="Google Shape;415;g27b16bce063_2_409"/>
          <p:cNvGraphicFramePr/>
          <p:nvPr/>
        </p:nvGraphicFramePr>
        <p:xfrm>
          <a:off x="952500" y="2286000"/>
          <a:ext cx="3000000" cy="3000000"/>
        </p:xfrm>
        <a:graphic>
          <a:graphicData uri="http://schemas.openxmlformats.org/drawingml/2006/table">
            <a:tbl>
              <a:tblPr>
                <a:noFill/>
                <a:tableStyleId>{C4BFD87E-DCEE-457A-B085-8A4179409975}</a:tableStyleId>
              </a:tblPr>
              <a:tblGrid>
                <a:gridCol w="2571750"/>
                <a:gridCol w="2571750"/>
                <a:gridCol w="2571750"/>
                <a:gridCol w="2571750"/>
              </a:tblGrid>
              <a:tr h="381000">
                <a:tc>
                  <a:txBody>
                    <a:bodyPr/>
                    <a:lstStyle/>
                    <a:p>
                      <a:pPr indent="0" lvl="0" marL="0" rtl="0" algn="l">
                        <a:spcBef>
                          <a:spcPts val="0"/>
                        </a:spcBef>
                        <a:spcAft>
                          <a:spcPts val="0"/>
                        </a:spcAft>
                        <a:buNone/>
                      </a:pPr>
                      <a:r>
                        <a:rPr b="1" lang="en-US">
                          <a:solidFill>
                            <a:schemeClr val="lt1"/>
                          </a:solidFill>
                        </a:rPr>
                        <a:t>id</a:t>
                      </a:r>
                      <a:endParaRPr b="1">
                        <a:solidFill>
                          <a:schemeClr val="lt1"/>
                        </a:solidFill>
                      </a:endParaRPr>
                    </a:p>
                  </a:txBody>
                  <a:tcPr marT="91425" marB="91425" marR="91425" marL="91425"/>
                </a:tc>
                <a:tc>
                  <a:txBody>
                    <a:bodyPr/>
                    <a:lstStyle/>
                    <a:p>
                      <a:pPr indent="0" lvl="0" marL="0" rtl="0" algn="l">
                        <a:spcBef>
                          <a:spcPts val="0"/>
                        </a:spcBef>
                        <a:spcAft>
                          <a:spcPts val="0"/>
                        </a:spcAft>
                        <a:buNone/>
                      </a:pPr>
                      <a:r>
                        <a:rPr b="1" lang="en-US">
                          <a:solidFill>
                            <a:schemeClr val="lt1"/>
                          </a:solidFill>
                        </a:rPr>
                        <a:t>name</a:t>
                      </a:r>
                      <a:endParaRPr b="1">
                        <a:solidFill>
                          <a:schemeClr val="lt1"/>
                        </a:solidFill>
                      </a:endParaRPr>
                    </a:p>
                  </a:txBody>
                  <a:tcPr marT="91425" marB="91425" marR="91425" marL="91425"/>
                </a:tc>
                <a:tc>
                  <a:txBody>
                    <a:bodyPr/>
                    <a:lstStyle/>
                    <a:p>
                      <a:pPr indent="0" lvl="0" marL="0" rtl="0" algn="l">
                        <a:spcBef>
                          <a:spcPts val="0"/>
                        </a:spcBef>
                        <a:spcAft>
                          <a:spcPts val="0"/>
                        </a:spcAft>
                        <a:buNone/>
                      </a:pPr>
                      <a:r>
                        <a:rPr b="1" lang="en-US">
                          <a:solidFill>
                            <a:schemeClr val="lt1"/>
                          </a:solidFill>
                        </a:rPr>
                        <a:t>surname</a:t>
                      </a:r>
                      <a:endParaRPr b="1">
                        <a:solidFill>
                          <a:schemeClr val="lt1"/>
                        </a:solidFill>
                      </a:endParaRPr>
                    </a:p>
                  </a:txBody>
                  <a:tcPr marT="91425" marB="91425" marR="91425" marL="91425"/>
                </a:tc>
                <a:tc>
                  <a:txBody>
                    <a:bodyPr/>
                    <a:lstStyle/>
                    <a:p>
                      <a:pPr indent="0" lvl="0" marL="0" rtl="0" algn="l">
                        <a:spcBef>
                          <a:spcPts val="0"/>
                        </a:spcBef>
                        <a:spcAft>
                          <a:spcPts val="0"/>
                        </a:spcAft>
                        <a:buNone/>
                      </a:pPr>
                      <a:r>
                        <a:rPr b="1" lang="en-US">
                          <a:solidFill>
                            <a:schemeClr val="lt1"/>
                          </a:solidFill>
                        </a:rPr>
                        <a:t>department</a:t>
                      </a:r>
                      <a:endParaRPr b="1">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US">
                          <a:solidFill>
                            <a:schemeClr val="lt1"/>
                          </a:solidFill>
                        </a:rPr>
                        <a:t>1</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Jan</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Kowalski</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IT</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US">
                          <a:solidFill>
                            <a:schemeClr val="lt1"/>
                          </a:solidFill>
                        </a:rPr>
                        <a:t>2</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Anna</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Nowak</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HR</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US">
                          <a:solidFill>
                            <a:schemeClr val="lt1"/>
                          </a:solidFill>
                        </a:rPr>
                        <a:t>3</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Piotr</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Zieliński</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IT</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US">
                          <a:solidFill>
                            <a:schemeClr val="lt1"/>
                          </a:solidFill>
                        </a:rPr>
                        <a:t>4</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Marta</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Wiśniewska</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Phinance</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US">
                          <a:solidFill>
                            <a:schemeClr val="lt1"/>
                          </a:solidFill>
                        </a:rPr>
                        <a:t>5</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Marcin</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Wójcik</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HR</a:t>
                      </a:r>
                      <a:endParaRPr>
                        <a:solidFill>
                          <a:schemeClr val="lt1"/>
                        </a:solidFill>
                      </a:endParaRPr>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g27b16bce063_2_416"/>
          <p:cNvSpPr txBox="1"/>
          <p:nvPr>
            <p:ph type="title"/>
          </p:nvPr>
        </p:nvSpPr>
        <p:spPr>
          <a:xfrm>
            <a:off x="1141413" y="618518"/>
            <a:ext cx="9906000" cy="147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Klauzula order by - wynik zapytania</a:t>
            </a:r>
            <a:endParaRPr/>
          </a:p>
        </p:txBody>
      </p:sp>
      <p:sp>
        <p:nvSpPr>
          <p:cNvPr id="422" name="Google Shape;422;g27b16bce063_2_416"/>
          <p:cNvSpPr txBox="1"/>
          <p:nvPr>
            <p:ph idx="12" type="sldNum"/>
          </p:nvPr>
        </p:nvSpPr>
        <p:spPr>
          <a:xfrm>
            <a:off x="10276321" y="5883274"/>
            <a:ext cx="771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423" name="Google Shape;423;g27b16bce063_2_416"/>
          <p:cNvGraphicFramePr/>
          <p:nvPr/>
        </p:nvGraphicFramePr>
        <p:xfrm>
          <a:off x="952500" y="2286000"/>
          <a:ext cx="3000000" cy="3000000"/>
        </p:xfrm>
        <a:graphic>
          <a:graphicData uri="http://schemas.openxmlformats.org/drawingml/2006/table">
            <a:tbl>
              <a:tblPr>
                <a:noFill/>
                <a:tableStyleId>{C4BFD87E-DCEE-457A-B085-8A4179409975}</a:tableStyleId>
              </a:tblPr>
              <a:tblGrid>
                <a:gridCol w="2571750"/>
                <a:gridCol w="2571750"/>
                <a:gridCol w="2571750"/>
                <a:gridCol w="2571750"/>
              </a:tblGrid>
              <a:tr h="381000">
                <a:tc>
                  <a:txBody>
                    <a:bodyPr/>
                    <a:lstStyle/>
                    <a:p>
                      <a:pPr indent="0" lvl="0" marL="0" rtl="0" algn="l">
                        <a:spcBef>
                          <a:spcPts val="0"/>
                        </a:spcBef>
                        <a:spcAft>
                          <a:spcPts val="0"/>
                        </a:spcAft>
                        <a:buNone/>
                      </a:pPr>
                      <a:r>
                        <a:rPr b="1" lang="en-US">
                          <a:solidFill>
                            <a:schemeClr val="lt1"/>
                          </a:solidFill>
                        </a:rPr>
                        <a:t>id</a:t>
                      </a:r>
                      <a:endParaRPr b="1">
                        <a:solidFill>
                          <a:schemeClr val="lt1"/>
                        </a:solidFill>
                      </a:endParaRPr>
                    </a:p>
                  </a:txBody>
                  <a:tcPr marT="91425" marB="91425" marR="91425" marL="91425"/>
                </a:tc>
                <a:tc>
                  <a:txBody>
                    <a:bodyPr/>
                    <a:lstStyle/>
                    <a:p>
                      <a:pPr indent="0" lvl="0" marL="0" rtl="0" algn="l">
                        <a:spcBef>
                          <a:spcPts val="0"/>
                        </a:spcBef>
                        <a:spcAft>
                          <a:spcPts val="0"/>
                        </a:spcAft>
                        <a:buNone/>
                      </a:pPr>
                      <a:r>
                        <a:rPr b="1" lang="en-US">
                          <a:solidFill>
                            <a:schemeClr val="lt1"/>
                          </a:solidFill>
                        </a:rPr>
                        <a:t>name</a:t>
                      </a:r>
                      <a:endParaRPr b="1">
                        <a:solidFill>
                          <a:schemeClr val="lt1"/>
                        </a:solidFill>
                      </a:endParaRPr>
                    </a:p>
                  </a:txBody>
                  <a:tcPr marT="91425" marB="91425" marR="91425" marL="91425"/>
                </a:tc>
                <a:tc>
                  <a:txBody>
                    <a:bodyPr/>
                    <a:lstStyle/>
                    <a:p>
                      <a:pPr indent="0" lvl="0" marL="0" rtl="0" algn="l">
                        <a:spcBef>
                          <a:spcPts val="0"/>
                        </a:spcBef>
                        <a:spcAft>
                          <a:spcPts val="0"/>
                        </a:spcAft>
                        <a:buNone/>
                      </a:pPr>
                      <a:r>
                        <a:rPr b="1" lang="en-US">
                          <a:solidFill>
                            <a:schemeClr val="lt1"/>
                          </a:solidFill>
                        </a:rPr>
                        <a:t>surname</a:t>
                      </a:r>
                      <a:endParaRPr b="1">
                        <a:solidFill>
                          <a:schemeClr val="lt1"/>
                        </a:solidFill>
                      </a:endParaRPr>
                    </a:p>
                  </a:txBody>
                  <a:tcPr marT="91425" marB="91425" marR="91425" marL="91425"/>
                </a:tc>
                <a:tc>
                  <a:txBody>
                    <a:bodyPr/>
                    <a:lstStyle/>
                    <a:p>
                      <a:pPr indent="0" lvl="0" marL="0" rtl="0" algn="l">
                        <a:spcBef>
                          <a:spcPts val="0"/>
                        </a:spcBef>
                        <a:spcAft>
                          <a:spcPts val="0"/>
                        </a:spcAft>
                        <a:buNone/>
                      </a:pPr>
                      <a:r>
                        <a:rPr b="1" lang="en-US">
                          <a:solidFill>
                            <a:schemeClr val="lt1"/>
                          </a:solidFill>
                        </a:rPr>
                        <a:t>department</a:t>
                      </a:r>
                      <a:endParaRPr b="1">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US">
                          <a:solidFill>
                            <a:schemeClr val="lt1"/>
                          </a:solidFill>
                        </a:rPr>
                        <a:t>1</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Jan</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Kowalski</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IT</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US">
                          <a:solidFill>
                            <a:schemeClr val="lt1"/>
                          </a:solidFill>
                        </a:rPr>
                        <a:t>2</a:t>
                      </a:r>
                      <a:endParaRPr>
                        <a:solidFill>
                          <a:schemeClr val="lt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solidFill>
                            <a:schemeClr val="lt1"/>
                          </a:solidFill>
                        </a:rPr>
                        <a:t>Anna</a:t>
                      </a:r>
                      <a:endParaRPr>
                        <a:solidFill>
                          <a:schemeClr val="lt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solidFill>
                            <a:schemeClr val="lt1"/>
                          </a:solidFill>
                        </a:rPr>
                        <a:t>Nowak</a:t>
                      </a:r>
                      <a:endParaRPr>
                        <a:solidFill>
                          <a:schemeClr val="lt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solidFill>
                            <a:schemeClr val="lt1"/>
                          </a:solidFill>
                        </a:rPr>
                        <a:t>HR</a:t>
                      </a:r>
                      <a:endParaRPr>
                        <a:solidFill>
                          <a:schemeClr val="lt1"/>
                        </a:solidFill>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solidFill>
                            <a:schemeClr val="lt1"/>
                          </a:solidFill>
                        </a:rPr>
                        <a:t>4</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solidFill>
                            <a:schemeClr val="lt1"/>
                          </a:solidFill>
                        </a:rPr>
                        <a:t>Marta</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solidFill>
                            <a:schemeClr val="lt1"/>
                          </a:solidFill>
                        </a:rPr>
                        <a:t>Wiśniewska</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solidFill>
                            <a:schemeClr val="lt1"/>
                          </a:solidFill>
                        </a:rPr>
                        <a:t>Phinance</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solidFill>
                            <a:schemeClr val="lt1"/>
                          </a:solidFill>
                        </a:rPr>
                        <a:t>5</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solidFill>
                            <a:schemeClr val="lt1"/>
                          </a:solidFill>
                        </a:rPr>
                        <a:t>Marcin</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solidFill>
                            <a:schemeClr val="lt1"/>
                          </a:solidFill>
                        </a:rPr>
                        <a:t>Wójcik</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solidFill>
                            <a:schemeClr val="lt1"/>
                          </a:solidFill>
                        </a:rPr>
                        <a:t>HR</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solidFill>
                            <a:schemeClr val="lt1"/>
                          </a:solidFill>
                        </a:rPr>
                        <a:t>3</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solidFill>
                            <a:schemeClr val="lt1"/>
                          </a:solidFill>
                        </a:rPr>
                        <a:t>Piotr</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solidFill>
                            <a:schemeClr val="lt1"/>
                          </a:solidFill>
                        </a:rPr>
                        <a:t>Zieliński</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solidFill>
                            <a:schemeClr val="lt1"/>
                          </a:solidFill>
                        </a:rPr>
                        <a:t>IT</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g27b16bce063_2_485"/>
          <p:cNvSpPr txBox="1"/>
          <p:nvPr>
            <p:ph type="title"/>
          </p:nvPr>
        </p:nvSpPr>
        <p:spPr>
          <a:xfrm>
            <a:off x="1141413" y="618518"/>
            <a:ext cx="9906000" cy="147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Klauzula having</a:t>
            </a:r>
            <a:endParaRPr/>
          </a:p>
        </p:txBody>
      </p:sp>
      <p:sp>
        <p:nvSpPr>
          <p:cNvPr id="430" name="Google Shape;430;g27b16bce063_2_485"/>
          <p:cNvSpPr txBox="1"/>
          <p:nvPr>
            <p:ph idx="1" type="body"/>
          </p:nvPr>
        </p:nvSpPr>
        <p:spPr>
          <a:xfrm>
            <a:off x="1141412" y="2249487"/>
            <a:ext cx="9906000" cy="3541800"/>
          </a:xfrm>
          <a:prstGeom prst="rect">
            <a:avLst/>
          </a:prstGeom>
        </p:spPr>
        <p:txBody>
          <a:bodyPr anchorCtr="0" anchor="t" bIns="45700" lIns="91425" spcFirstLastPara="1" rIns="91425" wrap="square" tIns="45700">
            <a:normAutofit/>
          </a:bodyPr>
          <a:lstStyle/>
          <a:p>
            <a:pPr indent="0" lvl="0" marL="0" rtl="0" algn="just">
              <a:spcBef>
                <a:spcPts val="1000"/>
              </a:spcBef>
              <a:spcAft>
                <a:spcPts val="0"/>
              </a:spcAft>
              <a:buNone/>
            </a:pPr>
            <a:r>
              <a:rPr lang="en-US"/>
              <a:t>Klauzula HAVING w SQL jest używana do filtrowania wyników zapytania po przeprowadzeniu operacji agregujących. W praktyce, HAVING jest często używane w połączeniu z GROUP BY, chociaż nie jest to wymagane.</a:t>
            </a:r>
            <a:endParaRPr/>
          </a:p>
          <a:p>
            <a:pPr indent="0" lvl="0" marL="0" rtl="0" algn="just">
              <a:spcBef>
                <a:spcPts val="1000"/>
              </a:spcBef>
              <a:spcAft>
                <a:spcPts val="0"/>
              </a:spcAft>
              <a:buNone/>
            </a:pPr>
            <a:r>
              <a:t/>
            </a:r>
            <a:endParaRPr/>
          </a:p>
          <a:p>
            <a:pPr indent="0" lvl="0" marL="0" rtl="0" algn="just">
              <a:spcBef>
                <a:spcPts val="1000"/>
              </a:spcBef>
              <a:spcAft>
                <a:spcPts val="0"/>
              </a:spcAft>
              <a:buNone/>
            </a:pPr>
            <a:r>
              <a:rPr lang="en-US"/>
              <a:t>Jeśli porówna się to z innymi klauzulami: WHERE filtruje wiersze przed przeprowadzeniem operacji agregujących, podczas gdy HAVING filtruje wiersze po przeprowadzeniu tych operacji.</a:t>
            </a:r>
            <a:endParaRPr/>
          </a:p>
        </p:txBody>
      </p:sp>
      <p:sp>
        <p:nvSpPr>
          <p:cNvPr id="431" name="Google Shape;431;g27b16bce063_2_485"/>
          <p:cNvSpPr txBox="1"/>
          <p:nvPr>
            <p:ph idx="12" type="sldNum"/>
          </p:nvPr>
        </p:nvSpPr>
        <p:spPr>
          <a:xfrm>
            <a:off x="10276321" y="5883274"/>
            <a:ext cx="771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g27b16bce063_2_492"/>
          <p:cNvSpPr txBox="1"/>
          <p:nvPr>
            <p:ph type="title"/>
          </p:nvPr>
        </p:nvSpPr>
        <p:spPr>
          <a:xfrm>
            <a:off x="1141413" y="618518"/>
            <a:ext cx="9906000" cy="147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Klauzula </a:t>
            </a:r>
            <a:r>
              <a:rPr lang="en-US"/>
              <a:t>having</a:t>
            </a:r>
            <a:r>
              <a:rPr lang="en-US"/>
              <a:t> - przykład</a:t>
            </a:r>
            <a:endParaRPr/>
          </a:p>
        </p:txBody>
      </p:sp>
      <p:sp>
        <p:nvSpPr>
          <p:cNvPr id="438" name="Google Shape;438;g27b16bce063_2_492"/>
          <p:cNvSpPr txBox="1"/>
          <p:nvPr>
            <p:ph idx="1" type="body"/>
          </p:nvPr>
        </p:nvSpPr>
        <p:spPr>
          <a:xfrm>
            <a:off x="1141412" y="2249487"/>
            <a:ext cx="9906000" cy="3541800"/>
          </a:xfrm>
          <a:prstGeom prst="rect">
            <a:avLst/>
          </a:prstGeom>
        </p:spPr>
        <p:txBody>
          <a:bodyPr anchorCtr="0" anchor="t" bIns="45700" lIns="91425" spcFirstLastPara="1" rIns="91425" wrap="square" tIns="45700">
            <a:normAutofit fontScale="92500" lnSpcReduction="20000"/>
          </a:bodyPr>
          <a:lstStyle/>
          <a:p>
            <a:pPr indent="0" lvl="0" marL="0" rtl="0" algn="just">
              <a:spcBef>
                <a:spcPts val="1000"/>
              </a:spcBef>
              <a:spcAft>
                <a:spcPts val="0"/>
              </a:spcAft>
              <a:buNone/>
            </a:pPr>
            <a:r>
              <a:rPr b="1" lang="en-US"/>
              <a:t>Przykład:</a:t>
            </a:r>
            <a:r>
              <a:rPr lang="en-US"/>
              <a:t> Załóżmy, że masz tabelę Employees z kolumnami id, name, surname i department.</a:t>
            </a:r>
            <a:endParaRPr/>
          </a:p>
          <a:p>
            <a:pPr indent="0" lvl="0" marL="0" rtl="0" algn="just">
              <a:spcBef>
                <a:spcPts val="1000"/>
              </a:spcBef>
              <a:spcAft>
                <a:spcPts val="0"/>
              </a:spcAft>
              <a:buNone/>
            </a:pPr>
            <a:r>
              <a:rPr lang="en-US"/>
              <a:t>Jeśli chcesz dowiedzieć się, w których działach pracuje więcej niż 5 osób, możesz użyć następującego zapytania:</a:t>
            </a:r>
            <a:endParaRPr/>
          </a:p>
          <a:p>
            <a:pPr indent="0" lvl="0" marL="0" rtl="0" algn="ctr">
              <a:spcBef>
                <a:spcPts val="1000"/>
              </a:spcBef>
              <a:spcAft>
                <a:spcPts val="0"/>
              </a:spcAft>
              <a:buNone/>
            </a:pPr>
            <a:r>
              <a:rPr lang="en-US"/>
              <a:t>SELECT department, COUNT(id) as number_of_employees</a:t>
            </a:r>
            <a:endParaRPr/>
          </a:p>
          <a:p>
            <a:pPr indent="0" lvl="0" marL="0" rtl="0" algn="ctr">
              <a:spcBef>
                <a:spcPts val="1000"/>
              </a:spcBef>
              <a:spcAft>
                <a:spcPts val="0"/>
              </a:spcAft>
              <a:buNone/>
            </a:pPr>
            <a:r>
              <a:rPr lang="en-US"/>
              <a:t>FROM Employees</a:t>
            </a:r>
            <a:endParaRPr/>
          </a:p>
          <a:p>
            <a:pPr indent="0" lvl="0" marL="0" rtl="0" algn="ctr">
              <a:spcBef>
                <a:spcPts val="1000"/>
              </a:spcBef>
              <a:spcAft>
                <a:spcPts val="0"/>
              </a:spcAft>
              <a:buNone/>
            </a:pPr>
            <a:r>
              <a:rPr lang="en-US"/>
              <a:t>GROUP BY department</a:t>
            </a:r>
            <a:endParaRPr/>
          </a:p>
          <a:p>
            <a:pPr indent="0" lvl="0" marL="0" rtl="0" algn="ctr">
              <a:spcBef>
                <a:spcPts val="1000"/>
              </a:spcBef>
              <a:spcAft>
                <a:spcPts val="0"/>
              </a:spcAft>
              <a:buNone/>
            </a:pPr>
            <a:r>
              <a:rPr lang="en-US"/>
              <a:t>HAVING number_of_employees &gt; 1;</a:t>
            </a:r>
            <a:endParaRPr/>
          </a:p>
        </p:txBody>
      </p:sp>
      <p:sp>
        <p:nvSpPr>
          <p:cNvPr id="439" name="Google Shape;439;g27b16bce063_2_492"/>
          <p:cNvSpPr txBox="1"/>
          <p:nvPr>
            <p:ph idx="12" type="sldNum"/>
          </p:nvPr>
        </p:nvSpPr>
        <p:spPr>
          <a:xfrm>
            <a:off x="10276321" y="5883274"/>
            <a:ext cx="771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g27b16bce063_2_499"/>
          <p:cNvSpPr txBox="1"/>
          <p:nvPr>
            <p:ph type="title"/>
          </p:nvPr>
        </p:nvSpPr>
        <p:spPr>
          <a:xfrm>
            <a:off x="1141413" y="618518"/>
            <a:ext cx="9906000" cy="147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Klauzula </a:t>
            </a:r>
            <a:r>
              <a:rPr lang="en-US"/>
              <a:t>having</a:t>
            </a:r>
            <a:r>
              <a:rPr lang="en-US"/>
              <a:t> - przykład tabeli</a:t>
            </a:r>
            <a:endParaRPr/>
          </a:p>
        </p:txBody>
      </p:sp>
      <p:sp>
        <p:nvSpPr>
          <p:cNvPr id="446" name="Google Shape;446;g27b16bce063_2_499"/>
          <p:cNvSpPr txBox="1"/>
          <p:nvPr>
            <p:ph idx="12" type="sldNum"/>
          </p:nvPr>
        </p:nvSpPr>
        <p:spPr>
          <a:xfrm>
            <a:off x="10276321" y="5883274"/>
            <a:ext cx="771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447" name="Google Shape;447;g27b16bce063_2_499"/>
          <p:cNvGraphicFramePr/>
          <p:nvPr/>
        </p:nvGraphicFramePr>
        <p:xfrm>
          <a:off x="952500" y="2286000"/>
          <a:ext cx="3000000" cy="3000000"/>
        </p:xfrm>
        <a:graphic>
          <a:graphicData uri="http://schemas.openxmlformats.org/drawingml/2006/table">
            <a:tbl>
              <a:tblPr>
                <a:noFill/>
                <a:tableStyleId>{C4BFD87E-DCEE-457A-B085-8A4179409975}</a:tableStyleId>
              </a:tblPr>
              <a:tblGrid>
                <a:gridCol w="2571750"/>
                <a:gridCol w="2571750"/>
                <a:gridCol w="2571750"/>
                <a:gridCol w="2571750"/>
              </a:tblGrid>
              <a:tr h="381000">
                <a:tc>
                  <a:txBody>
                    <a:bodyPr/>
                    <a:lstStyle/>
                    <a:p>
                      <a:pPr indent="0" lvl="0" marL="0" rtl="0" algn="l">
                        <a:spcBef>
                          <a:spcPts val="0"/>
                        </a:spcBef>
                        <a:spcAft>
                          <a:spcPts val="0"/>
                        </a:spcAft>
                        <a:buNone/>
                      </a:pPr>
                      <a:r>
                        <a:rPr b="1" lang="en-US">
                          <a:solidFill>
                            <a:schemeClr val="lt1"/>
                          </a:solidFill>
                        </a:rPr>
                        <a:t>id</a:t>
                      </a:r>
                      <a:endParaRPr b="1">
                        <a:solidFill>
                          <a:schemeClr val="lt1"/>
                        </a:solidFill>
                      </a:endParaRPr>
                    </a:p>
                  </a:txBody>
                  <a:tcPr marT="91425" marB="91425" marR="91425" marL="91425"/>
                </a:tc>
                <a:tc>
                  <a:txBody>
                    <a:bodyPr/>
                    <a:lstStyle/>
                    <a:p>
                      <a:pPr indent="0" lvl="0" marL="0" rtl="0" algn="l">
                        <a:spcBef>
                          <a:spcPts val="0"/>
                        </a:spcBef>
                        <a:spcAft>
                          <a:spcPts val="0"/>
                        </a:spcAft>
                        <a:buNone/>
                      </a:pPr>
                      <a:r>
                        <a:rPr b="1" lang="en-US">
                          <a:solidFill>
                            <a:schemeClr val="lt1"/>
                          </a:solidFill>
                        </a:rPr>
                        <a:t>name</a:t>
                      </a:r>
                      <a:endParaRPr b="1">
                        <a:solidFill>
                          <a:schemeClr val="lt1"/>
                        </a:solidFill>
                      </a:endParaRPr>
                    </a:p>
                  </a:txBody>
                  <a:tcPr marT="91425" marB="91425" marR="91425" marL="91425"/>
                </a:tc>
                <a:tc>
                  <a:txBody>
                    <a:bodyPr/>
                    <a:lstStyle/>
                    <a:p>
                      <a:pPr indent="0" lvl="0" marL="0" rtl="0" algn="l">
                        <a:spcBef>
                          <a:spcPts val="0"/>
                        </a:spcBef>
                        <a:spcAft>
                          <a:spcPts val="0"/>
                        </a:spcAft>
                        <a:buNone/>
                      </a:pPr>
                      <a:r>
                        <a:rPr b="1" lang="en-US">
                          <a:solidFill>
                            <a:schemeClr val="lt1"/>
                          </a:solidFill>
                        </a:rPr>
                        <a:t>surname</a:t>
                      </a:r>
                      <a:endParaRPr b="1">
                        <a:solidFill>
                          <a:schemeClr val="lt1"/>
                        </a:solidFill>
                      </a:endParaRPr>
                    </a:p>
                  </a:txBody>
                  <a:tcPr marT="91425" marB="91425" marR="91425" marL="91425"/>
                </a:tc>
                <a:tc>
                  <a:txBody>
                    <a:bodyPr/>
                    <a:lstStyle/>
                    <a:p>
                      <a:pPr indent="0" lvl="0" marL="0" rtl="0" algn="l">
                        <a:spcBef>
                          <a:spcPts val="0"/>
                        </a:spcBef>
                        <a:spcAft>
                          <a:spcPts val="0"/>
                        </a:spcAft>
                        <a:buNone/>
                      </a:pPr>
                      <a:r>
                        <a:rPr b="1" lang="en-US">
                          <a:solidFill>
                            <a:schemeClr val="lt1"/>
                          </a:solidFill>
                        </a:rPr>
                        <a:t>department</a:t>
                      </a:r>
                      <a:endParaRPr b="1">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US">
                          <a:solidFill>
                            <a:schemeClr val="lt1"/>
                          </a:solidFill>
                        </a:rPr>
                        <a:t>1</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Jan</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Kowalski</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IT</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US">
                          <a:solidFill>
                            <a:schemeClr val="lt1"/>
                          </a:solidFill>
                        </a:rPr>
                        <a:t>2</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Anna</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Nowak</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HR</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US">
                          <a:solidFill>
                            <a:schemeClr val="lt1"/>
                          </a:solidFill>
                        </a:rPr>
                        <a:t>3</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Piotr</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Zieliński</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IT</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US">
                          <a:solidFill>
                            <a:schemeClr val="lt1"/>
                          </a:solidFill>
                        </a:rPr>
                        <a:t>4</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Marta</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Wiśniewska</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Phinance</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US">
                          <a:solidFill>
                            <a:schemeClr val="lt1"/>
                          </a:solidFill>
                        </a:rPr>
                        <a:t>5</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Marcin</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Wójcik</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HR</a:t>
                      </a:r>
                      <a:endParaRPr>
                        <a:solidFill>
                          <a:schemeClr val="lt1"/>
                        </a:solidFill>
                      </a:endParaRPr>
                    </a:p>
                  </a:txBody>
                  <a:tcPr marT="91425" marB="91425" marR="91425" marL="91425"/>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g27b16bce063_2_506"/>
          <p:cNvSpPr txBox="1"/>
          <p:nvPr>
            <p:ph type="title"/>
          </p:nvPr>
        </p:nvSpPr>
        <p:spPr>
          <a:xfrm>
            <a:off x="1141413" y="618518"/>
            <a:ext cx="9906000" cy="147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Klauzula </a:t>
            </a:r>
            <a:r>
              <a:rPr lang="en-US"/>
              <a:t>having</a:t>
            </a:r>
            <a:r>
              <a:rPr lang="en-US"/>
              <a:t> - wynik zapytania</a:t>
            </a:r>
            <a:endParaRPr/>
          </a:p>
        </p:txBody>
      </p:sp>
      <p:sp>
        <p:nvSpPr>
          <p:cNvPr id="454" name="Google Shape;454;g27b16bce063_2_506"/>
          <p:cNvSpPr txBox="1"/>
          <p:nvPr>
            <p:ph idx="12" type="sldNum"/>
          </p:nvPr>
        </p:nvSpPr>
        <p:spPr>
          <a:xfrm>
            <a:off x="10276321" y="5883274"/>
            <a:ext cx="771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455" name="Google Shape;455;g27b16bce063_2_506"/>
          <p:cNvGraphicFramePr/>
          <p:nvPr/>
        </p:nvGraphicFramePr>
        <p:xfrm>
          <a:off x="3524250" y="2319700"/>
          <a:ext cx="3000000" cy="3000000"/>
        </p:xfrm>
        <a:graphic>
          <a:graphicData uri="http://schemas.openxmlformats.org/drawingml/2006/table">
            <a:tbl>
              <a:tblPr>
                <a:noFill/>
                <a:tableStyleId>{C4BFD87E-DCEE-457A-B085-8A4179409975}</a:tableStyleId>
              </a:tblPr>
              <a:tblGrid>
                <a:gridCol w="2571750"/>
                <a:gridCol w="2571750"/>
              </a:tblGrid>
              <a:tr h="381000">
                <a:tc>
                  <a:txBody>
                    <a:bodyPr/>
                    <a:lstStyle/>
                    <a:p>
                      <a:pPr indent="0" lvl="0" marL="0" rtl="0" algn="l">
                        <a:spcBef>
                          <a:spcPts val="0"/>
                        </a:spcBef>
                        <a:spcAft>
                          <a:spcPts val="0"/>
                        </a:spcAft>
                        <a:buNone/>
                      </a:pPr>
                      <a:r>
                        <a:rPr b="1" lang="en-US">
                          <a:solidFill>
                            <a:schemeClr val="lt1"/>
                          </a:solidFill>
                        </a:rPr>
                        <a:t>department</a:t>
                      </a:r>
                      <a:endParaRPr b="1">
                        <a:solidFill>
                          <a:schemeClr val="lt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a:solidFill>
                            <a:schemeClr val="lt1"/>
                          </a:solidFill>
                        </a:rPr>
                        <a:t>number_of_employees</a:t>
                      </a:r>
                      <a:endParaRPr b="1">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US">
                          <a:solidFill>
                            <a:schemeClr val="lt1"/>
                          </a:solidFill>
                        </a:rPr>
                        <a:t>IT</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solidFill>
                            <a:schemeClr val="lt1"/>
                          </a:solidFill>
                        </a:rPr>
                        <a:t>2</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l">
                        <a:spcBef>
                          <a:spcPts val="0"/>
                        </a:spcBef>
                        <a:spcAft>
                          <a:spcPts val="0"/>
                        </a:spcAft>
                        <a:buNone/>
                      </a:pPr>
                      <a:r>
                        <a:rPr lang="en-US">
                          <a:solidFill>
                            <a:schemeClr val="lt1"/>
                          </a:solidFill>
                        </a:rPr>
                        <a:t>HR</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solidFill>
                            <a:schemeClr val="lt1"/>
                          </a:solidFill>
                        </a:rPr>
                        <a:t>2</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27b16bce063_2_258"/>
          <p:cNvSpPr txBox="1"/>
          <p:nvPr>
            <p:ph type="title"/>
          </p:nvPr>
        </p:nvSpPr>
        <p:spPr>
          <a:xfrm>
            <a:off x="1141413" y="618518"/>
            <a:ext cx="9906000" cy="1478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Funkcje agregujące - czym są funkcje agregujące?</a:t>
            </a:r>
            <a:endParaRPr/>
          </a:p>
        </p:txBody>
      </p:sp>
      <p:sp>
        <p:nvSpPr>
          <p:cNvPr id="253" name="Google Shape;253;g27b16bce063_2_258"/>
          <p:cNvSpPr txBox="1"/>
          <p:nvPr>
            <p:ph idx="1" type="body"/>
          </p:nvPr>
        </p:nvSpPr>
        <p:spPr>
          <a:xfrm>
            <a:off x="1141412" y="2249487"/>
            <a:ext cx="9906000" cy="3541800"/>
          </a:xfrm>
          <a:prstGeom prst="rect">
            <a:avLst/>
          </a:prstGeom>
          <a:noFill/>
          <a:ln>
            <a:noFill/>
          </a:ln>
        </p:spPr>
        <p:txBody>
          <a:bodyPr anchorCtr="0" anchor="t" bIns="45700" lIns="91425" spcFirstLastPara="1" rIns="91425" wrap="square" tIns="45700">
            <a:normAutofit/>
          </a:bodyPr>
          <a:lstStyle/>
          <a:p>
            <a:pPr indent="0" lvl="0" marL="0" rtl="0" algn="just">
              <a:lnSpc>
                <a:spcPct val="120000"/>
              </a:lnSpc>
              <a:spcBef>
                <a:spcPts val="1000"/>
              </a:spcBef>
              <a:spcAft>
                <a:spcPts val="0"/>
              </a:spcAft>
              <a:buClr>
                <a:schemeClr val="lt1"/>
              </a:buClr>
              <a:buSzPts val="3000"/>
              <a:buNone/>
            </a:pPr>
            <a:r>
              <a:rPr lang="en-US"/>
              <a:t>Funkcje agregujące w SQL służą do wykonywania obliczeń na wielu wierszach zbioru wynikowego i zwracania jednego skumulowanego wyniku. Są one często używane w połączeniu z instrukcjami GROUP BY, aby grupować dane według określonych kolumn i obliczać funkcje agregujące dla każdej grupy.</a:t>
            </a:r>
            <a:endParaRPr b="1"/>
          </a:p>
        </p:txBody>
      </p:sp>
      <p:sp>
        <p:nvSpPr>
          <p:cNvPr id="254" name="Google Shape;254;g27b16bce063_2_258"/>
          <p:cNvSpPr txBox="1"/>
          <p:nvPr>
            <p:ph idx="12" type="sldNum"/>
          </p:nvPr>
        </p:nvSpPr>
        <p:spPr>
          <a:xfrm>
            <a:off x="10276321" y="5883274"/>
            <a:ext cx="7710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g27b16bce063_2_528"/>
          <p:cNvSpPr txBox="1"/>
          <p:nvPr>
            <p:ph type="title"/>
          </p:nvPr>
        </p:nvSpPr>
        <p:spPr>
          <a:xfrm>
            <a:off x="1141413" y="618518"/>
            <a:ext cx="9906000" cy="147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Klauzula limit</a:t>
            </a:r>
            <a:endParaRPr/>
          </a:p>
        </p:txBody>
      </p:sp>
      <p:sp>
        <p:nvSpPr>
          <p:cNvPr id="462" name="Google Shape;462;g27b16bce063_2_528"/>
          <p:cNvSpPr txBox="1"/>
          <p:nvPr>
            <p:ph idx="1" type="body"/>
          </p:nvPr>
        </p:nvSpPr>
        <p:spPr>
          <a:xfrm>
            <a:off x="1141412" y="2249487"/>
            <a:ext cx="9906000" cy="3541800"/>
          </a:xfrm>
          <a:prstGeom prst="rect">
            <a:avLst/>
          </a:prstGeom>
        </p:spPr>
        <p:txBody>
          <a:bodyPr anchorCtr="0" anchor="t" bIns="45700" lIns="91425" spcFirstLastPara="1" rIns="91425" wrap="square" tIns="45700">
            <a:normAutofit/>
          </a:bodyPr>
          <a:lstStyle/>
          <a:p>
            <a:pPr indent="0" lvl="0" marL="0" rtl="0" algn="just">
              <a:spcBef>
                <a:spcPts val="1000"/>
              </a:spcBef>
              <a:spcAft>
                <a:spcPts val="0"/>
              </a:spcAft>
              <a:buNone/>
            </a:pPr>
            <a:r>
              <a:rPr lang="en-US"/>
              <a:t>W SQL klauzula LIMIT jest używana do ograniczenia liczby zwracanych wierszy w wyniku zapytania. Jest to szczególnie przydatne w scenariuszach, gdzie interesuje nas tylko pewna liczba wierszy z dużego zbioru danych, na przykład przy paginacji wyników w aplikacjach internetowych.</a:t>
            </a:r>
            <a:endParaRPr/>
          </a:p>
        </p:txBody>
      </p:sp>
      <p:sp>
        <p:nvSpPr>
          <p:cNvPr id="463" name="Google Shape;463;g27b16bce063_2_528"/>
          <p:cNvSpPr txBox="1"/>
          <p:nvPr>
            <p:ph idx="12" type="sldNum"/>
          </p:nvPr>
        </p:nvSpPr>
        <p:spPr>
          <a:xfrm>
            <a:off x="10276321" y="5883274"/>
            <a:ext cx="771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g27b16bce063_2_535"/>
          <p:cNvSpPr txBox="1"/>
          <p:nvPr>
            <p:ph type="title"/>
          </p:nvPr>
        </p:nvSpPr>
        <p:spPr>
          <a:xfrm>
            <a:off x="1141413" y="618518"/>
            <a:ext cx="9906000" cy="147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Klauzula limit - przykład</a:t>
            </a:r>
            <a:endParaRPr/>
          </a:p>
        </p:txBody>
      </p:sp>
      <p:sp>
        <p:nvSpPr>
          <p:cNvPr id="470" name="Google Shape;470;g27b16bce063_2_535"/>
          <p:cNvSpPr txBox="1"/>
          <p:nvPr>
            <p:ph idx="1" type="body"/>
          </p:nvPr>
        </p:nvSpPr>
        <p:spPr>
          <a:xfrm>
            <a:off x="1141412" y="2249487"/>
            <a:ext cx="9906000" cy="3541800"/>
          </a:xfrm>
          <a:prstGeom prst="rect">
            <a:avLst/>
          </a:prstGeom>
        </p:spPr>
        <p:txBody>
          <a:bodyPr anchorCtr="0" anchor="t" bIns="45700" lIns="91425" spcFirstLastPara="1" rIns="91425" wrap="square" tIns="45700">
            <a:normAutofit/>
          </a:bodyPr>
          <a:lstStyle/>
          <a:p>
            <a:pPr indent="0" lvl="0" marL="0" rtl="0" algn="just">
              <a:spcBef>
                <a:spcPts val="1000"/>
              </a:spcBef>
              <a:spcAft>
                <a:spcPts val="0"/>
              </a:spcAft>
              <a:buNone/>
            </a:pPr>
            <a:r>
              <a:rPr b="1" lang="en-US"/>
              <a:t>Przykład:</a:t>
            </a:r>
            <a:r>
              <a:rPr lang="en-US"/>
              <a:t> </a:t>
            </a:r>
            <a:r>
              <a:rPr lang="en-US"/>
              <a:t>Jeśli chcesz zwrócić tylko pierwsze 10 wierszy:</a:t>
            </a:r>
            <a:endParaRPr/>
          </a:p>
          <a:p>
            <a:pPr indent="0" lvl="0" marL="0" rtl="0" algn="just">
              <a:spcBef>
                <a:spcPts val="1000"/>
              </a:spcBef>
              <a:spcAft>
                <a:spcPts val="0"/>
              </a:spcAft>
              <a:buNone/>
            </a:pPr>
            <a:r>
              <a:t/>
            </a:r>
            <a:endParaRPr/>
          </a:p>
          <a:p>
            <a:pPr indent="0" lvl="0" marL="0" rtl="0" algn="ctr">
              <a:spcBef>
                <a:spcPts val="1000"/>
              </a:spcBef>
              <a:spcAft>
                <a:spcPts val="0"/>
              </a:spcAft>
              <a:buNone/>
            </a:pPr>
            <a:r>
              <a:rPr lang="en-US"/>
              <a:t>SELECT * FROM Employees LIMIT 10;</a:t>
            </a:r>
            <a:endParaRPr/>
          </a:p>
        </p:txBody>
      </p:sp>
      <p:sp>
        <p:nvSpPr>
          <p:cNvPr id="471" name="Google Shape;471;g27b16bce063_2_535"/>
          <p:cNvSpPr txBox="1"/>
          <p:nvPr>
            <p:ph idx="12" type="sldNum"/>
          </p:nvPr>
        </p:nvSpPr>
        <p:spPr>
          <a:xfrm>
            <a:off x="10276321" y="5883274"/>
            <a:ext cx="771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27b16bce063_2_0"/>
          <p:cNvSpPr txBox="1"/>
          <p:nvPr>
            <p:ph type="title"/>
          </p:nvPr>
        </p:nvSpPr>
        <p:spPr>
          <a:xfrm>
            <a:off x="1141413" y="618518"/>
            <a:ext cx="9906000" cy="1478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Funkcje agregujące - count</a:t>
            </a:r>
            <a:endParaRPr/>
          </a:p>
        </p:txBody>
      </p:sp>
      <p:sp>
        <p:nvSpPr>
          <p:cNvPr id="260" name="Google Shape;260;g27b16bce063_2_0"/>
          <p:cNvSpPr txBox="1"/>
          <p:nvPr>
            <p:ph idx="1" type="body"/>
          </p:nvPr>
        </p:nvSpPr>
        <p:spPr>
          <a:xfrm>
            <a:off x="1141412" y="2249487"/>
            <a:ext cx="9906000" cy="35418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1"/>
              </a:buClr>
              <a:buSzPts val="3000"/>
              <a:buNone/>
            </a:pPr>
            <a:r>
              <a:rPr lang="en-US"/>
              <a:t>Przykład</a:t>
            </a:r>
            <a:r>
              <a:rPr lang="en-US"/>
              <a:t>: </a:t>
            </a:r>
            <a:endParaRPr/>
          </a:p>
          <a:p>
            <a:pPr indent="0" lvl="0" marL="0" rtl="0" algn="ctr">
              <a:lnSpc>
                <a:spcPct val="120000"/>
              </a:lnSpc>
              <a:spcBef>
                <a:spcPts val="1000"/>
              </a:spcBef>
              <a:spcAft>
                <a:spcPts val="0"/>
              </a:spcAft>
              <a:buClr>
                <a:schemeClr val="lt1"/>
              </a:buClr>
              <a:buSzPts val="3000"/>
              <a:buNone/>
            </a:pPr>
            <a:r>
              <a:rPr b="1" lang="en-US"/>
              <a:t>SELECT COUNT(*)</a:t>
            </a:r>
            <a:endParaRPr b="1"/>
          </a:p>
          <a:p>
            <a:pPr indent="0" lvl="0" marL="0" rtl="0" algn="ctr">
              <a:lnSpc>
                <a:spcPct val="120000"/>
              </a:lnSpc>
              <a:spcBef>
                <a:spcPts val="1000"/>
              </a:spcBef>
              <a:spcAft>
                <a:spcPts val="0"/>
              </a:spcAft>
              <a:buClr>
                <a:schemeClr val="lt1"/>
              </a:buClr>
              <a:buSzPts val="3000"/>
              <a:buNone/>
            </a:pPr>
            <a:r>
              <a:rPr b="1" lang="en-US"/>
              <a:t>FROM Products</a:t>
            </a:r>
            <a:endParaRPr b="1"/>
          </a:p>
          <a:p>
            <a:pPr indent="0" lvl="0" marL="0" rtl="0" algn="ctr">
              <a:lnSpc>
                <a:spcPct val="120000"/>
              </a:lnSpc>
              <a:spcBef>
                <a:spcPts val="1000"/>
              </a:spcBef>
              <a:spcAft>
                <a:spcPts val="0"/>
              </a:spcAft>
              <a:buClr>
                <a:schemeClr val="lt1"/>
              </a:buClr>
              <a:buSzPts val="3000"/>
              <a:buNone/>
            </a:pPr>
            <a:r>
              <a:rPr b="1" lang="en-US"/>
              <a:t>WHERE release_date &gt; 2021</a:t>
            </a:r>
            <a:endParaRPr b="1"/>
          </a:p>
        </p:txBody>
      </p:sp>
      <p:sp>
        <p:nvSpPr>
          <p:cNvPr id="261" name="Google Shape;261;g27b16bce063_2_0"/>
          <p:cNvSpPr txBox="1"/>
          <p:nvPr>
            <p:ph idx="12" type="sldNum"/>
          </p:nvPr>
        </p:nvSpPr>
        <p:spPr>
          <a:xfrm>
            <a:off x="10276321" y="5883274"/>
            <a:ext cx="7710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g27b16bce063_2_231"/>
          <p:cNvSpPr txBox="1"/>
          <p:nvPr>
            <p:ph type="title"/>
          </p:nvPr>
        </p:nvSpPr>
        <p:spPr>
          <a:xfrm>
            <a:off x="1141413" y="618518"/>
            <a:ext cx="9906000" cy="1478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Funkcje agregujące - sum</a:t>
            </a:r>
            <a:endParaRPr/>
          </a:p>
        </p:txBody>
      </p:sp>
      <p:sp>
        <p:nvSpPr>
          <p:cNvPr id="267" name="Google Shape;267;g27b16bce063_2_231"/>
          <p:cNvSpPr txBox="1"/>
          <p:nvPr>
            <p:ph idx="1" type="body"/>
          </p:nvPr>
        </p:nvSpPr>
        <p:spPr>
          <a:xfrm>
            <a:off x="1141412" y="2249487"/>
            <a:ext cx="9906000" cy="35418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1"/>
              </a:buClr>
              <a:buSzPts val="3000"/>
              <a:buNone/>
            </a:pPr>
            <a:r>
              <a:rPr lang="en-US"/>
              <a:t>Przykład: </a:t>
            </a:r>
            <a:endParaRPr/>
          </a:p>
          <a:p>
            <a:pPr indent="0" lvl="0" marL="0" rtl="0" algn="ctr">
              <a:lnSpc>
                <a:spcPct val="120000"/>
              </a:lnSpc>
              <a:spcBef>
                <a:spcPts val="1000"/>
              </a:spcBef>
              <a:spcAft>
                <a:spcPts val="0"/>
              </a:spcAft>
              <a:buClr>
                <a:schemeClr val="lt1"/>
              </a:buClr>
              <a:buSzPts val="3000"/>
              <a:buNone/>
            </a:pPr>
            <a:r>
              <a:rPr b="1" lang="en-US"/>
              <a:t>SELECT SUM(price) </a:t>
            </a:r>
            <a:endParaRPr b="1"/>
          </a:p>
          <a:p>
            <a:pPr indent="0" lvl="0" marL="0" rtl="0" algn="ctr">
              <a:lnSpc>
                <a:spcPct val="120000"/>
              </a:lnSpc>
              <a:spcBef>
                <a:spcPts val="1000"/>
              </a:spcBef>
              <a:spcAft>
                <a:spcPts val="0"/>
              </a:spcAft>
              <a:buClr>
                <a:schemeClr val="lt1"/>
              </a:buClr>
              <a:buSzPts val="3000"/>
              <a:buNone/>
            </a:pPr>
            <a:r>
              <a:rPr b="1" lang="en-US"/>
              <a:t>FROM Products</a:t>
            </a:r>
            <a:endParaRPr b="1"/>
          </a:p>
        </p:txBody>
      </p:sp>
      <p:sp>
        <p:nvSpPr>
          <p:cNvPr id="268" name="Google Shape;268;g27b16bce063_2_231"/>
          <p:cNvSpPr txBox="1"/>
          <p:nvPr>
            <p:ph idx="12" type="sldNum"/>
          </p:nvPr>
        </p:nvSpPr>
        <p:spPr>
          <a:xfrm>
            <a:off x="10276321" y="5883274"/>
            <a:ext cx="7710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g27b16bce063_2_237"/>
          <p:cNvSpPr txBox="1"/>
          <p:nvPr>
            <p:ph type="title"/>
          </p:nvPr>
        </p:nvSpPr>
        <p:spPr>
          <a:xfrm>
            <a:off x="1141413" y="618518"/>
            <a:ext cx="9906000" cy="1478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Funkcje agregujące - avg</a:t>
            </a:r>
            <a:endParaRPr/>
          </a:p>
        </p:txBody>
      </p:sp>
      <p:sp>
        <p:nvSpPr>
          <p:cNvPr id="274" name="Google Shape;274;g27b16bce063_2_237"/>
          <p:cNvSpPr txBox="1"/>
          <p:nvPr>
            <p:ph idx="1" type="body"/>
          </p:nvPr>
        </p:nvSpPr>
        <p:spPr>
          <a:xfrm>
            <a:off x="1141412" y="2249487"/>
            <a:ext cx="9906000" cy="35418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1"/>
              </a:buClr>
              <a:buSzPts val="3000"/>
              <a:buNone/>
            </a:pPr>
            <a:r>
              <a:rPr lang="en-US"/>
              <a:t>Przykład: </a:t>
            </a:r>
            <a:endParaRPr/>
          </a:p>
          <a:p>
            <a:pPr indent="0" lvl="0" marL="0" rtl="0" algn="ctr">
              <a:spcBef>
                <a:spcPts val="1000"/>
              </a:spcBef>
              <a:spcAft>
                <a:spcPts val="0"/>
              </a:spcAft>
              <a:buClr>
                <a:schemeClr val="lt1"/>
              </a:buClr>
              <a:buSzPts val="3000"/>
              <a:buNone/>
            </a:pPr>
            <a:r>
              <a:rPr b="1" lang="en-US"/>
              <a:t>SELECT AVG(age) </a:t>
            </a:r>
            <a:endParaRPr b="1"/>
          </a:p>
          <a:p>
            <a:pPr indent="0" lvl="0" marL="0" rtl="0" algn="ctr">
              <a:spcBef>
                <a:spcPts val="1000"/>
              </a:spcBef>
              <a:spcAft>
                <a:spcPts val="0"/>
              </a:spcAft>
              <a:buClr>
                <a:schemeClr val="lt1"/>
              </a:buClr>
              <a:buSzPts val="3000"/>
              <a:buNone/>
            </a:pPr>
            <a:r>
              <a:rPr b="1" lang="en-US"/>
              <a:t>FROM Clients</a:t>
            </a:r>
            <a:endParaRPr b="1"/>
          </a:p>
        </p:txBody>
      </p:sp>
      <p:sp>
        <p:nvSpPr>
          <p:cNvPr id="275" name="Google Shape;275;g27b16bce063_2_237"/>
          <p:cNvSpPr txBox="1"/>
          <p:nvPr>
            <p:ph idx="12" type="sldNum"/>
          </p:nvPr>
        </p:nvSpPr>
        <p:spPr>
          <a:xfrm>
            <a:off x="10276321" y="5883274"/>
            <a:ext cx="7710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g27b16bce063_2_243"/>
          <p:cNvSpPr txBox="1"/>
          <p:nvPr>
            <p:ph type="title"/>
          </p:nvPr>
        </p:nvSpPr>
        <p:spPr>
          <a:xfrm>
            <a:off x="1141413" y="618518"/>
            <a:ext cx="9906000" cy="1478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Funkcje agregujące - max</a:t>
            </a:r>
            <a:endParaRPr/>
          </a:p>
        </p:txBody>
      </p:sp>
      <p:sp>
        <p:nvSpPr>
          <p:cNvPr id="281" name="Google Shape;281;g27b16bce063_2_243"/>
          <p:cNvSpPr txBox="1"/>
          <p:nvPr>
            <p:ph idx="1" type="body"/>
          </p:nvPr>
        </p:nvSpPr>
        <p:spPr>
          <a:xfrm>
            <a:off x="1141412" y="2249487"/>
            <a:ext cx="9906000" cy="35418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1"/>
              </a:buClr>
              <a:buSzPts val="3000"/>
              <a:buNone/>
            </a:pPr>
            <a:r>
              <a:rPr lang="en-US"/>
              <a:t>Przykład: </a:t>
            </a:r>
            <a:endParaRPr/>
          </a:p>
          <a:p>
            <a:pPr indent="0" lvl="0" marL="0" rtl="0" algn="ctr">
              <a:spcBef>
                <a:spcPts val="1000"/>
              </a:spcBef>
              <a:spcAft>
                <a:spcPts val="0"/>
              </a:spcAft>
              <a:buClr>
                <a:schemeClr val="lt1"/>
              </a:buClr>
              <a:buSzPts val="3000"/>
              <a:buNone/>
            </a:pPr>
            <a:r>
              <a:rPr b="1" lang="en-US"/>
              <a:t>SELECT MAX(price) </a:t>
            </a:r>
            <a:endParaRPr b="1"/>
          </a:p>
          <a:p>
            <a:pPr indent="0" lvl="0" marL="0" rtl="0" algn="ctr">
              <a:spcBef>
                <a:spcPts val="1000"/>
              </a:spcBef>
              <a:spcAft>
                <a:spcPts val="0"/>
              </a:spcAft>
              <a:buClr>
                <a:schemeClr val="lt1"/>
              </a:buClr>
              <a:buSzPts val="3000"/>
              <a:buNone/>
            </a:pPr>
            <a:r>
              <a:rPr b="1" lang="en-US"/>
              <a:t>FROM Products</a:t>
            </a:r>
            <a:endParaRPr b="1"/>
          </a:p>
        </p:txBody>
      </p:sp>
      <p:sp>
        <p:nvSpPr>
          <p:cNvPr id="282" name="Google Shape;282;g27b16bce063_2_243"/>
          <p:cNvSpPr txBox="1"/>
          <p:nvPr>
            <p:ph idx="12" type="sldNum"/>
          </p:nvPr>
        </p:nvSpPr>
        <p:spPr>
          <a:xfrm>
            <a:off x="10276321" y="5883274"/>
            <a:ext cx="7710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g27b16bce063_2_249"/>
          <p:cNvSpPr txBox="1"/>
          <p:nvPr>
            <p:ph type="title"/>
          </p:nvPr>
        </p:nvSpPr>
        <p:spPr>
          <a:xfrm>
            <a:off x="1141413" y="618518"/>
            <a:ext cx="9906000" cy="1478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Funkcje agregujące - min</a:t>
            </a:r>
            <a:endParaRPr/>
          </a:p>
        </p:txBody>
      </p:sp>
      <p:sp>
        <p:nvSpPr>
          <p:cNvPr id="288" name="Google Shape;288;g27b16bce063_2_249"/>
          <p:cNvSpPr txBox="1"/>
          <p:nvPr>
            <p:ph idx="1" type="body"/>
          </p:nvPr>
        </p:nvSpPr>
        <p:spPr>
          <a:xfrm>
            <a:off x="1141412" y="2249487"/>
            <a:ext cx="9906000" cy="35418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1"/>
              </a:buClr>
              <a:buSzPts val="3000"/>
              <a:buNone/>
            </a:pPr>
            <a:r>
              <a:rPr lang="en-US"/>
              <a:t>Przykład: </a:t>
            </a:r>
            <a:endParaRPr/>
          </a:p>
          <a:p>
            <a:pPr indent="0" lvl="0" marL="0" rtl="0" algn="ctr">
              <a:spcBef>
                <a:spcPts val="1000"/>
              </a:spcBef>
              <a:spcAft>
                <a:spcPts val="0"/>
              </a:spcAft>
              <a:buClr>
                <a:schemeClr val="lt1"/>
              </a:buClr>
              <a:buSzPts val="3000"/>
              <a:buNone/>
            </a:pPr>
            <a:r>
              <a:rPr b="1" lang="en-US"/>
              <a:t>SELECT MIN(price) </a:t>
            </a:r>
            <a:endParaRPr b="1"/>
          </a:p>
          <a:p>
            <a:pPr indent="0" lvl="0" marL="0" rtl="0" algn="ctr">
              <a:spcBef>
                <a:spcPts val="1000"/>
              </a:spcBef>
              <a:spcAft>
                <a:spcPts val="0"/>
              </a:spcAft>
              <a:buClr>
                <a:schemeClr val="lt1"/>
              </a:buClr>
              <a:buSzPts val="3000"/>
              <a:buNone/>
            </a:pPr>
            <a:r>
              <a:rPr b="1" lang="en-US"/>
              <a:t>FROM Products</a:t>
            </a:r>
            <a:endParaRPr b="1"/>
          </a:p>
        </p:txBody>
      </p:sp>
      <p:sp>
        <p:nvSpPr>
          <p:cNvPr id="289" name="Google Shape;289;g27b16bce063_2_249"/>
          <p:cNvSpPr txBox="1"/>
          <p:nvPr>
            <p:ph idx="12" type="sldNum"/>
          </p:nvPr>
        </p:nvSpPr>
        <p:spPr>
          <a:xfrm>
            <a:off x="10276321" y="5883274"/>
            <a:ext cx="7710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27b16bce063_2_272"/>
          <p:cNvSpPr txBox="1"/>
          <p:nvPr>
            <p:ph type="title"/>
          </p:nvPr>
        </p:nvSpPr>
        <p:spPr>
          <a:xfrm>
            <a:off x="1141413" y="618518"/>
            <a:ext cx="9906000" cy="1478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Indeksy - co to jest?</a:t>
            </a:r>
            <a:endParaRPr/>
          </a:p>
        </p:txBody>
      </p:sp>
      <p:sp>
        <p:nvSpPr>
          <p:cNvPr id="295" name="Google Shape;295;g27b16bce063_2_272"/>
          <p:cNvSpPr txBox="1"/>
          <p:nvPr>
            <p:ph idx="1" type="body"/>
          </p:nvPr>
        </p:nvSpPr>
        <p:spPr>
          <a:xfrm>
            <a:off x="1141412" y="2249487"/>
            <a:ext cx="9906000" cy="3541800"/>
          </a:xfrm>
          <a:prstGeom prst="rect">
            <a:avLst/>
          </a:prstGeom>
          <a:noFill/>
          <a:ln>
            <a:noFill/>
          </a:ln>
        </p:spPr>
        <p:txBody>
          <a:bodyPr anchorCtr="0" anchor="t" bIns="45700" lIns="91425" spcFirstLastPara="1" rIns="91425" wrap="square" tIns="45700">
            <a:normAutofit/>
          </a:bodyPr>
          <a:lstStyle/>
          <a:p>
            <a:pPr indent="0" lvl="0" marL="0" rtl="0" algn="just">
              <a:lnSpc>
                <a:spcPct val="120000"/>
              </a:lnSpc>
              <a:spcBef>
                <a:spcPts val="1000"/>
              </a:spcBef>
              <a:spcAft>
                <a:spcPts val="0"/>
              </a:spcAft>
              <a:buClr>
                <a:schemeClr val="lt1"/>
              </a:buClr>
              <a:buSzPts val="3000"/>
              <a:buNone/>
            </a:pPr>
            <a:r>
              <a:rPr lang="en-US"/>
              <a:t>Indeksy w SQL to specjalne struktury, które mogą być tworzone w bazach danych w celu zwiększenia wydajności operacji wyszukiwania. Gdy mówimy o indeksach w kontekście baz danych, można myśleć o nich analogicznie do indeksu w książce: zamiast przeszukiwać całą książkę, aby znaleźć określone informacje, można spojrzeć na indeks, aby szybko zidentyfikować, gdzie znajdują się te informacje.</a:t>
            </a:r>
            <a:endParaRPr/>
          </a:p>
        </p:txBody>
      </p:sp>
      <p:sp>
        <p:nvSpPr>
          <p:cNvPr id="296" name="Google Shape;296;g27b16bce063_2_272"/>
          <p:cNvSpPr txBox="1"/>
          <p:nvPr>
            <p:ph idx="12" type="sldNum"/>
          </p:nvPr>
        </p:nvSpPr>
        <p:spPr>
          <a:xfrm>
            <a:off x="10276321" y="5883274"/>
            <a:ext cx="7710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ircuit">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2023-05-27T08:34:07Z</dcterms:created>
  <dc:creator>Bartek Dettlaff</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