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8" d="100"/>
          <a:sy n="38" d="100"/>
        </p:scale>
        <p:origin x="3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D9BC-DBA0-4917-8CA2-90CBB5EFF93C}" type="datetimeFigureOut">
              <a:rPr lang="pt-BR" smtClean="0"/>
              <a:t>02/01/2024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FEDE8-E7A2-4152-A00E-75DD87027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5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FB5B-2117-4161-ACA0-70FF528E3B98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85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541A-1450-40F3-9396-1E209B0541CE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3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4B57-DCC2-4470-939E-5A05523304D2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3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D4FF-E060-4D0D-BFBE-12D463D8D0AB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9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148-C1AE-4912-8CD8-CADAB8E7E5DA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9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A501-F941-46E5-926C-76FEB32C1604}" type="datetime1">
              <a:rPr lang="pt-BR" smtClean="0"/>
              <a:t>02/01/2024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03AA-A461-4D65-9AC5-4480BDCED835}" type="datetime1">
              <a:rPr lang="pt-BR" smtClean="0"/>
              <a:t>02/01/2024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22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2AB-E72D-4249-B1A4-5A66A2C6B6C3}" type="datetime1">
              <a:rPr lang="pt-BR" smtClean="0"/>
              <a:t>02/01/2024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C366-39C1-456E-AFE4-1864CD9688E6}" type="datetime1">
              <a:rPr lang="pt-BR" smtClean="0"/>
              <a:t>02/01/2024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71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12B4-8ABC-4355-B686-5D70825E092C}" type="datetime1">
              <a:rPr lang="pt-BR" smtClean="0"/>
              <a:t>02/01/2024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67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B7FB-355F-4EAB-9202-1FC30C48E276}" type="datetime1">
              <a:rPr lang="pt-BR" smtClean="0"/>
              <a:t>02/01/2024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4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2E57-DA4E-44CA-A442-8F21E95E5DE9}" type="datetime1">
              <a:rPr lang="pt-BR" smtClean="0"/>
              <a:t>02/01/2024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PENSANDO EM RPG - IGOR BARBOSA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9F64-CBB7-4CB3-9845-095B4BE01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246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9612CD9-3936-E9D6-62DC-DC3078E39FA5}"/>
              </a:ext>
            </a:extLst>
          </p:cNvPr>
          <p:cNvSpPr txBox="1"/>
          <p:nvPr/>
        </p:nvSpPr>
        <p:spPr>
          <a:xfrm>
            <a:off x="0" y="233750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F0000"/>
                </a:solidFill>
                <a:latin typeface="Arial Black" panose="020B0A04020102020204" pitchFamily="34" charset="0"/>
              </a:rPr>
              <a:t>Pensando em RPG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928DEA-9030-6367-4094-A02C4416C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3" y="5194002"/>
            <a:ext cx="10422534" cy="104225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DA9098C-DB0B-18CE-8ECD-A4C7745EB99A}"/>
              </a:ext>
            </a:extLst>
          </p:cNvPr>
          <p:cNvSpPr txBox="1"/>
          <p:nvPr/>
        </p:nvSpPr>
        <p:spPr>
          <a:xfrm>
            <a:off x="2690266" y="20497800"/>
            <a:ext cx="68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Autor: Igor Barbosa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E2ABF8-3481-F4BA-83C7-4169C416DE0D}"/>
              </a:ext>
            </a:extLst>
          </p:cNvPr>
          <p:cNvSpPr txBox="1"/>
          <p:nvPr/>
        </p:nvSpPr>
        <p:spPr>
          <a:xfrm>
            <a:off x="0" y="17211239"/>
            <a:ext cx="121919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 Black" panose="020B0A04020102020204" pitchFamily="34" charset="0"/>
              </a:rPr>
              <a:t>Informações Importantes sobre o Jogo</a:t>
            </a:r>
          </a:p>
        </p:txBody>
      </p:sp>
    </p:spTree>
    <p:extLst>
      <p:ext uri="{BB962C8B-B14F-4D97-AF65-F5344CB8AC3E}">
        <p14:creationId xmlns:p14="http://schemas.microsoft.com/office/powerpoint/2010/main" val="167088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3E2ABF8-3481-F4BA-83C7-4169C416DE0D}"/>
              </a:ext>
            </a:extLst>
          </p:cNvPr>
          <p:cNvSpPr txBox="1"/>
          <p:nvPr/>
        </p:nvSpPr>
        <p:spPr>
          <a:xfrm>
            <a:off x="543965" y="3018117"/>
            <a:ext cx="1110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</a:rPr>
              <a:t>SUMÁRIO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1B1EB0A-AA35-CC7A-BDC9-A305288FF4B0}"/>
              </a:ext>
            </a:extLst>
          </p:cNvPr>
          <p:cNvSpPr/>
          <p:nvPr/>
        </p:nvSpPr>
        <p:spPr>
          <a:xfrm>
            <a:off x="1041400" y="0"/>
            <a:ext cx="711200" cy="2057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6CEF65-E2CB-60F1-3650-6E385FEFA54A}"/>
              </a:ext>
            </a:extLst>
          </p:cNvPr>
          <p:cNvSpPr txBox="1"/>
          <p:nvPr/>
        </p:nvSpPr>
        <p:spPr>
          <a:xfrm>
            <a:off x="670965" y="4876426"/>
            <a:ext cx="11104067" cy="1465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Introdução</a:t>
            </a:r>
          </a:p>
          <a:p>
            <a:pPr>
              <a:buFont typeface="+mj-lt"/>
              <a:buAutoNum type="arabicPeriod"/>
            </a:pPr>
            <a:r>
              <a:rPr lang="pt-BR" sz="3200" dirty="0"/>
              <a:t>O que é RPG?</a:t>
            </a:r>
          </a:p>
          <a:p>
            <a:pPr>
              <a:buFont typeface="+mj-lt"/>
              <a:buAutoNum type="arabicPeriod"/>
            </a:pPr>
            <a:r>
              <a:rPr lang="pt-BR" sz="3200" dirty="0"/>
              <a:t>História e Evolução do RPG</a:t>
            </a:r>
          </a:p>
          <a:p>
            <a:pPr>
              <a:buFont typeface="+mj-lt"/>
              <a:buAutoNum type="arabicPeriod"/>
            </a:pPr>
            <a:r>
              <a:rPr lang="pt-BR" sz="3200" dirty="0"/>
              <a:t>Benefícios de Jogar RPG</a:t>
            </a:r>
          </a:p>
          <a:p>
            <a:endParaRPr lang="pt-BR" sz="3200" dirty="0"/>
          </a:p>
          <a:p>
            <a:r>
              <a:rPr lang="pt-BR" sz="3200" dirty="0"/>
              <a:t>Capítulo 1: Mundo do RPG </a:t>
            </a:r>
          </a:p>
          <a:p>
            <a:r>
              <a:rPr lang="pt-BR" sz="3200" dirty="0"/>
              <a:t>1.1 Construção do Mundo </a:t>
            </a:r>
          </a:p>
          <a:p>
            <a:r>
              <a:rPr lang="pt-BR" sz="3200" dirty="0"/>
              <a:t>1.1.1 Criando Mapas</a:t>
            </a:r>
          </a:p>
          <a:p>
            <a:r>
              <a:rPr lang="pt-BR" sz="3200" dirty="0"/>
              <a:t>1.1.2 Desenvolvendo História e Mitologia </a:t>
            </a:r>
          </a:p>
          <a:p>
            <a:r>
              <a:rPr lang="pt-BR" sz="3200" dirty="0"/>
              <a:t>1.1.3 Raças e Culturas</a:t>
            </a:r>
          </a:p>
          <a:p>
            <a:r>
              <a:rPr lang="pt-BR" sz="3200" dirty="0"/>
              <a:t>1.2 Sistemas de RPG </a:t>
            </a:r>
          </a:p>
          <a:p>
            <a:r>
              <a:rPr lang="pt-BR" sz="3200" dirty="0"/>
              <a:t>1.2.1 Diferentes Sistemas (D&amp;D, Pathfinder, etc.) </a:t>
            </a:r>
          </a:p>
          <a:p>
            <a:r>
              <a:rPr lang="pt-BR" sz="3200" dirty="0"/>
              <a:t>1.2.2 Escolhendo o Sistema Adequado</a:t>
            </a:r>
          </a:p>
          <a:p>
            <a:endParaRPr lang="pt-BR" sz="3200" dirty="0"/>
          </a:p>
          <a:p>
            <a:r>
              <a:rPr lang="pt-BR" sz="3200" dirty="0"/>
              <a:t>Capítulo 2: Personagens e Classes </a:t>
            </a:r>
          </a:p>
          <a:p>
            <a:r>
              <a:rPr lang="pt-BR" sz="3200" dirty="0"/>
              <a:t>2.1 Criação de Personagens </a:t>
            </a:r>
          </a:p>
          <a:p>
            <a:r>
              <a:rPr lang="pt-BR" sz="3200" dirty="0"/>
              <a:t>2.1.1 Atributos e Habilidades </a:t>
            </a:r>
          </a:p>
          <a:p>
            <a:r>
              <a:rPr lang="pt-BR" sz="3200" dirty="0"/>
              <a:t>2.1.2 Origens e </a:t>
            </a:r>
            <a:r>
              <a:rPr lang="pt-BR" sz="3200" dirty="0" err="1"/>
              <a:t>Backstories</a:t>
            </a:r>
            <a:endParaRPr lang="pt-BR" sz="3200" dirty="0"/>
          </a:p>
          <a:p>
            <a:r>
              <a:rPr lang="pt-BR" sz="3200" dirty="0"/>
              <a:t>2.2 Classes e Arquétipos </a:t>
            </a:r>
          </a:p>
          <a:p>
            <a:r>
              <a:rPr lang="pt-BR" sz="3200" dirty="0"/>
              <a:t>2.2.1 Explorando as Classes Básicas </a:t>
            </a:r>
          </a:p>
          <a:p>
            <a:r>
              <a:rPr lang="pt-BR" sz="3200" dirty="0"/>
              <a:t>2.2.2 </a:t>
            </a:r>
            <a:r>
              <a:rPr lang="pt-BR" sz="3200" dirty="0" err="1"/>
              <a:t>Multiclasse</a:t>
            </a:r>
            <a:r>
              <a:rPr lang="pt-BR" sz="3200" dirty="0"/>
              <a:t> e Arquétipos Específicos</a:t>
            </a:r>
          </a:p>
          <a:p>
            <a:endParaRPr lang="pt-BR" sz="3200" dirty="0"/>
          </a:p>
          <a:p>
            <a:r>
              <a:rPr lang="pt-BR" sz="3200" dirty="0"/>
              <a:t>Capítulo 3: Mecânicas de Jogo </a:t>
            </a:r>
          </a:p>
          <a:p>
            <a:r>
              <a:rPr lang="pt-BR" sz="3200" dirty="0"/>
              <a:t>3.1 Regras Básicas 3.1.1 Combate </a:t>
            </a:r>
          </a:p>
          <a:p>
            <a:r>
              <a:rPr lang="pt-BR" sz="3200" dirty="0"/>
              <a:t>3.1.2 Testes de Habilidade </a:t>
            </a:r>
          </a:p>
          <a:p>
            <a:r>
              <a:rPr lang="pt-BR" sz="3200" dirty="0"/>
              <a:t>3.1.3 Magia e Feitiços</a:t>
            </a:r>
          </a:p>
          <a:p>
            <a:r>
              <a:rPr lang="pt-BR" sz="3200" dirty="0"/>
              <a:t>3.2 Progressão do Personagem </a:t>
            </a:r>
          </a:p>
          <a:p>
            <a:r>
              <a:rPr lang="pt-BR" sz="3200" dirty="0"/>
              <a:t>3.2.1 Experiência e Níveis </a:t>
            </a:r>
          </a:p>
          <a:p>
            <a:r>
              <a:rPr lang="pt-BR" sz="3200" dirty="0"/>
              <a:t>3.2.2 Recompensas e Saques</a:t>
            </a:r>
          </a:p>
          <a:p>
            <a:endParaRPr lang="pt-BR" dirty="0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045C41AC-5F53-A1A6-9473-4D38F124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0953B377-A316-1A6C-1ED2-72EE04F6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9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9612CD9-3936-E9D6-62DC-DC3078E39FA5}"/>
              </a:ext>
            </a:extLst>
          </p:cNvPr>
          <p:cNvSpPr txBox="1"/>
          <p:nvPr/>
        </p:nvSpPr>
        <p:spPr>
          <a:xfrm>
            <a:off x="869946" y="4798934"/>
            <a:ext cx="1045210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0" dirty="0">
                <a:ln>
                  <a:solidFill>
                    <a:srgbClr val="FF0000"/>
                  </a:solidFill>
                </a:ln>
                <a:noFill/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E2ABF8-3481-F4BA-83C7-4169C416DE0D}"/>
              </a:ext>
            </a:extLst>
          </p:cNvPr>
          <p:cNvSpPr txBox="1"/>
          <p:nvPr/>
        </p:nvSpPr>
        <p:spPr>
          <a:xfrm>
            <a:off x="543964" y="14124564"/>
            <a:ext cx="11104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E4B3D-AC5D-27CD-67A8-9D98D41F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7431A-7378-CA3C-2420-3BE935CF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9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3E2ABF8-3481-F4BA-83C7-4169C416DE0D}"/>
              </a:ext>
            </a:extLst>
          </p:cNvPr>
          <p:cNvSpPr txBox="1"/>
          <p:nvPr/>
        </p:nvSpPr>
        <p:spPr>
          <a:xfrm>
            <a:off x="543965" y="3018117"/>
            <a:ext cx="1110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</a:rPr>
              <a:t>O QUE É RPG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1B1EB0A-AA35-CC7A-BDC9-A305288FF4B0}"/>
              </a:ext>
            </a:extLst>
          </p:cNvPr>
          <p:cNvSpPr/>
          <p:nvPr/>
        </p:nvSpPr>
        <p:spPr>
          <a:xfrm>
            <a:off x="1041400" y="0"/>
            <a:ext cx="711200" cy="2057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6CEF65-E2CB-60F1-3650-6E385FEFA54A}"/>
              </a:ext>
            </a:extLst>
          </p:cNvPr>
          <p:cNvSpPr txBox="1"/>
          <p:nvPr/>
        </p:nvSpPr>
        <p:spPr>
          <a:xfrm>
            <a:off x="543965" y="5790826"/>
            <a:ext cx="11104067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Role-</a:t>
            </a:r>
            <a:r>
              <a:rPr lang="pt-BR" sz="3200" dirty="0" err="1"/>
              <a:t>Playing</a:t>
            </a:r>
            <a:r>
              <a:rPr lang="pt-BR" sz="3200" dirty="0"/>
              <a:t> Game (RPG) é um gênero de jogo que permite aos participantes assumirem papéis fictícios em um ambiente imaginário. Ao contrário de jogos tradicionais, onde os jogadores competem entre si, o RPG enfatiza a colaboração e a construção conjunta de uma narrativa.</a:t>
            </a:r>
          </a:p>
          <a:p>
            <a:pPr algn="just"/>
            <a:r>
              <a:rPr lang="pt-BR" sz="3200" dirty="0"/>
              <a:t>No RPG, os jogadores criam personagens únicos com características próprias, como habilidades, histórias de fundo e personalidades. Um Mestre de Jogo (ou Narrador) é responsável por conduzir a história, criar desafios e dar vida ao mundo fictício.</a:t>
            </a:r>
          </a:p>
          <a:p>
            <a:pPr algn="just"/>
            <a:r>
              <a:rPr lang="pt-BR" sz="3200" dirty="0"/>
              <a:t>A essência do RPG reside na interação entre os jogadores e na liberdade para tomar decisões, moldando assim o curso da narrativa. Dados, como dados poliédricos, são frequentemente usados para determinar o sucesso ou falha de ações dos personagens, adicionando um elemento de aleatoriedade e emoção ao jogo..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70499F-B50D-8F05-5355-B29370E0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170834"/>
            <a:ext cx="5018630" cy="369133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B40F01E-7AA3-00B7-36B2-5633AD10AEDE}"/>
              </a:ext>
            </a:extLst>
          </p:cNvPr>
          <p:cNvSpPr txBox="1"/>
          <p:nvPr/>
        </p:nvSpPr>
        <p:spPr>
          <a:xfrm>
            <a:off x="543964" y="13234373"/>
            <a:ext cx="5780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RPG transcende os limites do entretenimento, proporcionando uma experiência imersiva que promove a criatividade, a resolução de problemas e o trabalho em equipe. Em sua essência, o RPG é uma jornada compartilhada, onde imaginação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28F36F-6810-8C84-9C5D-2CBC96777A11}"/>
              </a:ext>
            </a:extLst>
          </p:cNvPr>
          <p:cNvSpPr txBox="1"/>
          <p:nvPr/>
        </p:nvSpPr>
        <p:spPr>
          <a:xfrm>
            <a:off x="543964" y="17296685"/>
            <a:ext cx="111040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é a única fronteira, e as histórias são tecidas colaborativamente, deixando uma marca duradoura nas memórias dos participantes.</a:t>
            </a:r>
          </a:p>
          <a:p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EAA6830-7081-789B-FAF7-449F0664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02BDC0D-EC20-3D10-D980-7C82C0A5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44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9612CD9-3936-E9D6-62DC-DC3078E39FA5}"/>
              </a:ext>
            </a:extLst>
          </p:cNvPr>
          <p:cNvSpPr txBox="1"/>
          <p:nvPr/>
        </p:nvSpPr>
        <p:spPr>
          <a:xfrm>
            <a:off x="869946" y="4798934"/>
            <a:ext cx="1045210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0" dirty="0">
                <a:ln>
                  <a:solidFill>
                    <a:srgbClr val="FF0000"/>
                  </a:solidFill>
                </a:ln>
                <a:noFill/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A9098C-DB0B-18CE-8ECD-A4C7745EB99A}"/>
              </a:ext>
            </a:extLst>
          </p:cNvPr>
          <p:cNvSpPr txBox="1"/>
          <p:nvPr/>
        </p:nvSpPr>
        <p:spPr>
          <a:xfrm>
            <a:off x="2690266" y="20497800"/>
            <a:ext cx="68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Autor: Igor Barbosa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E2ABF8-3481-F4BA-83C7-4169C416DE0D}"/>
              </a:ext>
            </a:extLst>
          </p:cNvPr>
          <p:cNvSpPr txBox="1"/>
          <p:nvPr/>
        </p:nvSpPr>
        <p:spPr>
          <a:xfrm>
            <a:off x="543964" y="14124564"/>
            <a:ext cx="11104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HISTÓRIA E EVOLUÇÃO DO RPG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C8CD8-167E-325E-CBFB-CDE4E32F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80FB60-2344-9D08-4EC0-078B47F3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5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3E2ABF8-3481-F4BA-83C7-4169C416DE0D}"/>
              </a:ext>
            </a:extLst>
          </p:cNvPr>
          <p:cNvSpPr txBox="1"/>
          <p:nvPr/>
        </p:nvSpPr>
        <p:spPr>
          <a:xfrm>
            <a:off x="543965" y="3018117"/>
            <a:ext cx="1110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</a:rPr>
              <a:t>Breve Histórico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1B1EB0A-AA35-CC7A-BDC9-A305288FF4B0}"/>
              </a:ext>
            </a:extLst>
          </p:cNvPr>
          <p:cNvSpPr/>
          <p:nvPr/>
        </p:nvSpPr>
        <p:spPr>
          <a:xfrm>
            <a:off x="1041400" y="0"/>
            <a:ext cx="711200" cy="2057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6CEF65-E2CB-60F1-3650-6E385FEFA54A}"/>
              </a:ext>
            </a:extLst>
          </p:cNvPr>
          <p:cNvSpPr txBox="1"/>
          <p:nvPr/>
        </p:nvSpPr>
        <p:spPr>
          <a:xfrm>
            <a:off x="543965" y="4994497"/>
            <a:ext cx="11104067" cy="1317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 evolução do RPG é marcada por um fascinante desenvolvimento ao longo do tempo. Inicialmente, nos anos 70, surgiram os primeiros sistemas de Role-</a:t>
            </a:r>
            <a:r>
              <a:rPr lang="pt-BR" sz="3200" dirty="0" err="1"/>
              <a:t>Playing</a:t>
            </a:r>
            <a:r>
              <a:rPr lang="pt-BR" sz="3200" dirty="0"/>
              <a:t> Game (RPG), como o </a:t>
            </a:r>
            <a:r>
              <a:rPr lang="pt-BR" sz="3200" dirty="0" err="1"/>
              <a:t>Dungeons</a:t>
            </a:r>
            <a:r>
              <a:rPr lang="pt-BR" sz="3200" dirty="0"/>
              <a:t> &amp; </a:t>
            </a:r>
            <a:r>
              <a:rPr lang="pt-BR" sz="3200" dirty="0" err="1"/>
              <a:t>Dragons</a:t>
            </a:r>
            <a:r>
              <a:rPr lang="pt-BR" sz="3200" dirty="0"/>
              <a:t> (D&amp;D), criado por Gary Gygax e Dave </a:t>
            </a:r>
            <a:r>
              <a:rPr lang="pt-BR" sz="3200" dirty="0" err="1"/>
              <a:t>Arneson</a:t>
            </a:r>
            <a:r>
              <a:rPr lang="pt-BR" sz="3200" dirty="0"/>
              <a:t>. Estes sistemas pioneiros estabeleceram as bases do gênero, introduzindo conceitos como a criação de personagens, sistemas de atributos e narrativas colaborativas.</a:t>
            </a:r>
          </a:p>
          <a:p>
            <a:pPr algn="just"/>
            <a:r>
              <a:rPr lang="pt-BR" sz="3200" dirty="0"/>
              <a:t>Durante os anos 80 e 90, o RPG expandiu-se para diversos universos, incorporando temáticas além da fantasia medieval. Novos sistemas e ambientações surgiram, diversificando as experiências de jogo. A popularidade do hobby cresceu, impulsionada por comunidades entusiasmadas e a crescente disponibilidade de material impresso.</a:t>
            </a:r>
          </a:p>
          <a:p>
            <a:pPr algn="just"/>
            <a:r>
              <a:rPr lang="pt-BR" sz="3200" dirty="0"/>
              <a:t>No início do século XXI, a tecnologia desempenhou um papel crucial na evolução do RPG. A ascensão da internet e plataformas digitais facilitou o acesso a recursos, como mapas interativos e ferramentas de criação de personagens online. Além disso, surgiram sistemas inovadores, como o </a:t>
            </a:r>
            <a:r>
              <a:rPr lang="pt-BR" sz="3200" dirty="0" err="1"/>
              <a:t>storytelling-driven</a:t>
            </a:r>
            <a:r>
              <a:rPr lang="pt-BR" sz="3200" dirty="0"/>
              <a:t> FATE, destacando a flexibilidade narrativa.</a:t>
            </a:r>
          </a:p>
          <a:p>
            <a:pPr algn="just"/>
            <a:r>
              <a:rPr lang="pt-BR" sz="3200" dirty="0"/>
              <a:t>Atualmente, o RPG continua a evoluir com a influência de novas mídias, como podcasts e transmissões ao vivo. O cenário é caracterizado por uma rica diversidade de sistemas, temáticas e estilos de jogo, refletindo a adaptação constante do RPG às preferências e à imaginação ilimitada dos jogadores. Essa jornada histórica destaca a resiliência e a expansão contínua do RPG como uma forma única e envolvente de entretenimento.</a:t>
            </a:r>
          </a:p>
          <a:p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F2A785B-9271-9E7A-817A-7EA5F1A5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7BD22A9-1AFD-5C3E-5213-3C5FD0F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99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9612CD9-3936-E9D6-62DC-DC3078E39FA5}"/>
              </a:ext>
            </a:extLst>
          </p:cNvPr>
          <p:cNvSpPr txBox="1"/>
          <p:nvPr/>
        </p:nvSpPr>
        <p:spPr>
          <a:xfrm>
            <a:off x="869946" y="4798934"/>
            <a:ext cx="1045210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0" dirty="0">
                <a:ln>
                  <a:solidFill>
                    <a:srgbClr val="FF0000"/>
                  </a:solidFill>
                </a:ln>
                <a:noFill/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E2ABF8-3481-F4BA-83C7-4169C416DE0D}"/>
              </a:ext>
            </a:extLst>
          </p:cNvPr>
          <p:cNvSpPr txBox="1"/>
          <p:nvPr/>
        </p:nvSpPr>
        <p:spPr>
          <a:xfrm>
            <a:off x="543964" y="14124564"/>
            <a:ext cx="11104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Benefícios de Jogar RPG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6897C-54C0-D0A9-7E23-759990DA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E710E-5AAB-C2E8-0BC6-B64F23C8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87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3E2ABF8-3481-F4BA-83C7-4169C416DE0D}"/>
              </a:ext>
            </a:extLst>
          </p:cNvPr>
          <p:cNvSpPr txBox="1"/>
          <p:nvPr/>
        </p:nvSpPr>
        <p:spPr>
          <a:xfrm>
            <a:off x="543965" y="3018117"/>
            <a:ext cx="1110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</a:rPr>
              <a:t>Quer motivos para jogar?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1B1EB0A-AA35-CC7A-BDC9-A305288FF4B0}"/>
              </a:ext>
            </a:extLst>
          </p:cNvPr>
          <p:cNvSpPr/>
          <p:nvPr/>
        </p:nvSpPr>
        <p:spPr>
          <a:xfrm>
            <a:off x="1041400" y="0"/>
            <a:ext cx="711200" cy="2057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6CEF65-E2CB-60F1-3650-6E385FEFA54A}"/>
              </a:ext>
            </a:extLst>
          </p:cNvPr>
          <p:cNvSpPr txBox="1"/>
          <p:nvPr/>
        </p:nvSpPr>
        <p:spPr>
          <a:xfrm>
            <a:off x="543965" y="4791297"/>
            <a:ext cx="11104067" cy="1120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Role-</a:t>
            </a:r>
            <a:r>
              <a:rPr lang="pt-BR" sz="3200" dirty="0" err="1"/>
              <a:t>Playing</a:t>
            </a:r>
            <a:r>
              <a:rPr lang="pt-BR" sz="3200" dirty="0"/>
              <a:t> Game (RPG) oferece uma série de vantagens além do entretenimento, contribuindo para o desenvolvimento pessoal e social dos participantes. Jogar RPG pode:</a:t>
            </a:r>
          </a:p>
          <a:p>
            <a:pPr algn="just">
              <a:buFont typeface="+mj-lt"/>
              <a:buAutoNum type="arabicPeriod"/>
            </a:pPr>
            <a:r>
              <a:rPr lang="pt-BR" sz="3200" b="1" dirty="0"/>
              <a:t>Estimular a Criatividade:</a:t>
            </a:r>
            <a:r>
              <a:rPr lang="pt-BR" sz="3200" dirty="0"/>
              <a:t> Ao criar personagens, mundos e narrativas, os jogadores exercitam a imaginação, desenvolvendo habilidades criativas e inovadoras.</a:t>
            </a:r>
          </a:p>
          <a:p>
            <a:pPr algn="just">
              <a:buFont typeface="+mj-lt"/>
              <a:buAutoNum type="arabicPeriod"/>
            </a:pPr>
            <a:r>
              <a:rPr lang="pt-BR" sz="3200" b="1" dirty="0"/>
              <a:t>Aprimorar as Habilidades Sociais:</a:t>
            </a:r>
            <a:r>
              <a:rPr lang="pt-BR" sz="3200" dirty="0"/>
              <a:t> O RPG é um exercício colaborativo, promovendo a comunicação, cooperação e resolução de conflitos entre os jogadores.</a:t>
            </a:r>
          </a:p>
          <a:p>
            <a:pPr algn="just">
              <a:buFont typeface="+mj-lt"/>
              <a:buAutoNum type="arabicPeriod"/>
            </a:pPr>
            <a:r>
              <a:rPr lang="pt-BR" sz="3200" b="1" dirty="0"/>
              <a:t>Desenvolver o Pensamento Estratégico:</a:t>
            </a:r>
            <a:r>
              <a:rPr lang="pt-BR" sz="3200" dirty="0"/>
              <a:t> Tomar decisões estratégicas durante as ajuda a aprimorar a capacidade de pensar de forma crítica e </a:t>
            </a:r>
            <a:r>
              <a:rPr lang="pt-BR" sz="3200" dirty="0" err="1"/>
              <a:t>aaventuras</a:t>
            </a:r>
            <a:r>
              <a:rPr lang="pt-BR" sz="3200" dirty="0"/>
              <a:t> planejar ações a longo prazo.</a:t>
            </a:r>
          </a:p>
          <a:p>
            <a:pPr algn="just">
              <a:buFont typeface="+mj-lt"/>
              <a:buAutoNum type="arabicPeriod"/>
            </a:pPr>
            <a:r>
              <a:rPr lang="pt-BR" sz="3200" b="1" dirty="0"/>
              <a:t>Fomentar a Empatia:</a:t>
            </a:r>
            <a:r>
              <a:rPr lang="pt-BR" sz="3200" dirty="0"/>
              <a:t> Interpretar personagens com diferentes perspectivas e backgrounds incentiva a compreensão e empatia em relação a diferentes pontos de vista.</a:t>
            </a:r>
          </a:p>
          <a:p>
            <a:pPr algn="just">
              <a:buFont typeface="+mj-lt"/>
              <a:buAutoNum type="arabicPeriod"/>
            </a:pPr>
            <a:r>
              <a:rPr lang="pt-BR" sz="3200" b="1" dirty="0"/>
              <a:t>Fortalecer as Habilidades de Resolução de Problemas:</a:t>
            </a:r>
            <a:r>
              <a:rPr lang="pt-BR" sz="3200" dirty="0"/>
              <a:t> Enfrentar desafios complexos durante as sessões de RPG estimula a habilidade de resolver problemas de maneira criativa e eficaz.</a:t>
            </a:r>
          </a:p>
          <a:p>
            <a:pPr algn="just">
              <a:buFont typeface="+mj-lt"/>
              <a:buAutoNum type="arabicPeriod"/>
            </a:pPr>
            <a:r>
              <a:rPr lang="pt-BR" sz="3200" b="1" dirty="0"/>
              <a:t>Proporcionar Diversão Sustentável:</a:t>
            </a:r>
            <a:r>
              <a:rPr lang="pt-BR" sz="3200" dirty="0"/>
              <a:t> O RPG oferece uma forma de entretenimento duradoura, construindo memórias compartilhadas e estabelecendo laços entre os participantes ao longo do tempo.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2E315D-6EA1-1D65-202B-70E7FD66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66" y="16420901"/>
            <a:ext cx="6578600" cy="3649067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23D2F80-9B9A-50C9-B140-FDACD5B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PENSANDO EM RPG - IGOR BARBOSA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D460F2E-C1C4-77D2-0BA6-D2D2BDF9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9F64-CBB7-4CB3-9845-095B4BE01BA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167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</TotalTime>
  <Words>861</Words>
  <Application>Microsoft Office PowerPoint</Application>
  <PresentationFormat>Personalizar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Barbosa</dc:creator>
  <cp:lastModifiedBy>Igor Barbosa</cp:lastModifiedBy>
  <cp:revision>2</cp:revision>
  <dcterms:created xsi:type="dcterms:W3CDTF">2024-01-02T17:54:00Z</dcterms:created>
  <dcterms:modified xsi:type="dcterms:W3CDTF">2024-01-02T19:12:40Z</dcterms:modified>
</cp:coreProperties>
</file>