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7AF6F-93D4-4D3E-92BF-A20777AC3F67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A6F2C-19C1-4C74-9B60-4C2CEDEE1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A6F2C-19C1-4C74-9B60-4C2CEDEE1E6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9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66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70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8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4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B7CB-5E9B-48A3-9142-8F8F8D0BAA4B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839E90-0551-49E4-8E0A-298E19037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51649"/>
            <a:ext cx="12191999" cy="3329581"/>
          </a:xfrm>
        </p:spPr>
        <p:txBody>
          <a:bodyPr/>
          <a:lstStyle/>
          <a:p>
            <a:pPr algn="r"/>
            <a:r>
              <a:rPr lang="ru-RU" dirty="0"/>
              <a:t>Работа с матрицами в прикладной компьютерной программе </a:t>
            </a:r>
            <a:r>
              <a:rPr lang="ru-RU" dirty="0" err="1"/>
              <a:t>Maxima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30665" y="6376142"/>
            <a:ext cx="4561334" cy="481858"/>
          </a:xfrm>
        </p:spPr>
        <p:txBody>
          <a:bodyPr/>
          <a:lstStyle/>
          <a:p>
            <a:r>
              <a:rPr lang="ru-RU" dirty="0" smtClean="0"/>
              <a:t>Войтенко Игорь 1 курс ИВТ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5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25615"/>
            <a:ext cx="12192000" cy="6858000"/>
          </a:xfrm>
        </p:spPr>
        <p:txBody>
          <a:bodyPr/>
          <a:lstStyle/>
          <a:p>
            <a:r>
              <a:rPr lang="ru-RU" dirty="0"/>
              <a:t>Для ввода матрицы используется </a:t>
            </a:r>
            <a:r>
              <a:rPr lang="ru-RU" dirty="0" smtClean="0"/>
              <a:t>команда «</a:t>
            </a:r>
            <a:r>
              <a:rPr lang="ru-RU" dirty="0" err="1" smtClean="0"/>
              <a:t>A:matrix</a:t>
            </a:r>
            <a:r>
              <a:rPr lang="ru-RU" dirty="0"/>
              <a:t>([a11,a12,a13],[a21,a22,a23],[a31,a32,a33]);», где А – имя матрицы, а11,а12…а33 – элементы. 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s://sites.google.com/site/posobiemaxima/_/rsrc/1368539837950/rabota-s-maxima/matricy/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6" y="3327669"/>
            <a:ext cx="6665908" cy="23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0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ru-RU" dirty="0"/>
              <a:t>После ввода с матрицами можно совершать все типичные действия, такие как сложение, вычитание, умножение и деление матриц; транспонирование (</a:t>
            </a:r>
            <a:r>
              <a:rPr lang="ru-RU" dirty="0" err="1"/>
              <a:t>transpose</a:t>
            </a:r>
            <a:r>
              <a:rPr lang="ru-RU" dirty="0"/>
              <a:t> (A);); нахождение обратной матрицы (</a:t>
            </a:r>
            <a:r>
              <a:rPr lang="ru-RU" dirty="0" err="1"/>
              <a:t>invert</a:t>
            </a:r>
            <a:r>
              <a:rPr lang="ru-RU" dirty="0"/>
              <a:t>(A);); вычисление определителя (</a:t>
            </a:r>
            <a:r>
              <a:rPr lang="ru-RU" dirty="0" err="1"/>
              <a:t>determinant</a:t>
            </a:r>
            <a:r>
              <a:rPr lang="ru-RU" dirty="0"/>
              <a:t>(A););  характеристического полинома в виде выражения со скобками (</a:t>
            </a:r>
            <a:r>
              <a:rPr lang="ru-RU" dirty="0" err="1"/>
              <a:t>charpoly</a:t>
            </a:r>
            <a:r>
              <a:rPr lang="ru-RU" dirty="0"/>
              <a:t>(</a:t>
            </a:r>
            <a:r>
              <a:rPr lang="ru-RU" dirty="0" err="1"/>
              <a:t>A,x</a:t>
            </a:r>
            <a:r>
              <a:rPr lang="ru-RU" dirty="0"/>
              <a:t>);) и в виде многочлена (</a:t>
            </a:r>
            <a:r>
              <a:rPr lang="ru-RU" dirty="0" err="1"/>
              <a:t>charpoly</a:t>
            </a:r>
            <a:r>
              <a:rPr lang="ru-RU" dirty="0"/>
              <a:t>(</a:t>
            </a:r>
            <a:r>
              <a:rPr lang="ru-RU" dirty="0" err="1"/>
              <a:t>A,x</a:t>
            </a:r>
            <a:r>
              <a:rPr lang="ru-RU" dirty="0"/>
              <a:t>),</a:t>
            </a:r>
            <a:r>
              <a:rPr lang="ru-RU" dirty="0" err="1"/>
              <a:t>expand</a:t>
            </a:r>
            <a:r>
              <a:rPr lang="ru-RU" dirty="0"/>
              <a:t>;); отыскание собственных значений (</a:t>
            </a:r>
            <a:r>
              <a:rPr lang="ru-RU" dirty="0" err="1"/>
              <a:t>eigenvalues</a:t>
            </a:r>
            <a:r>
              <a:rPr lang="ru-RU" dirty="0"/>
              <a:t>(А);) и собственных векторов (</a:t>
            </a:r>
            <a:r>
              <a:rPr lang="ru-RU" dirty="0" err="1"/>
              <a:t>eigenvectors</a:t>
            </a:r>
            <a:r>
              <a:rPr lang="ru-RU" dirty="0"/>
              <a:t>(А);); нахождение сопряженной матрицы (</a:t>
            </a:r>
            <a:r>
              <a:rPr lang="ru-RU" dirty="0" err="1"/>
              <a:t>adjoint</a:t>
            </a:r>
            <a:r>
              <a:rPr lang="ru-RU" dirty="0"/>
              <a:t>(A);).</a:t>
            </a:r>
          </a:p>
          <a:p>
            <a:endParaRPr lang="ru-RU" dirty="0"/>
          </a:p>
        </p:txBody>
      </p:sp>
      <p:pic>
        <p:nvPicPr>
          <p:cNvPr id="2052" name="Picture 4" descr="https://sites.google.com/site/posobiemaxima/_/rsrc/1368539886542/rabota-s-maxima/matricy/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3" y="2292530"/>
            <a:ext cx="4830553" cy="429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ites.google.com/site/posobiemaxima/_/rsrc/1372262351823/rabota-s-maxima/matricy/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60" y="2292529"/>
            <a:ext cx="5348062" cy="429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56435"/>
            <a:ext cx="12192000" cy="4195481"/>
          </a:xfrm>
        </p:spPr>
        <p:txBody>
          <a:bodyPr/>
          <a:lstStyle/>
          <a:p>
            <a:r>
              <a:rPr lang="ru-RU" dirty="0"/>
              <a:t>Также к матрице можно применять различные функции, например, нахождение корня:</a:t>
            </a:r>
          </a:p>
        </p:txBody>
      </p:sp>
      <p:pic>
        <p:nvPicPr>
          <p:cNvPr id="3074" name="Picture 2" descr="https://sites.google.com/site/posobiemaxima/_/rsrc/1372262762279/rabota-s-maxima/matricy/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8" y="3194908"/>
            <a:ext cx="5950584" cy="21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76</Words>
  <Application>Microsoft Office PowerPoint</Application>
  <PresentationFormat>Широкоэкранный</PresentationFormat>
  <Paragraphs>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Грань</vt:lpstr>
      <vt:lpstr>Работа с матрицами в прикладной компьютерной программе Maxima.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матрицами в прикладной компьютерной программе Maxima.</dc:title>
  <dc:creator>Войтенко Игорь</dc:creator>
  <cp:lastModifiedBy>Windows User</cp:lastModifiedBy>
  <cp:revision>1</cp:revision>
  <dcterms:created xsi:type="dcterms:W3CDTF">2019-12-14T15:22:34Z</dcterms:created>
  <dcterms:modified xsi:type="dcterms:W3CDTF">2019-12-24T21:29:12Z</dcterms:modified>
</cp:coreProperties>
</file>