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5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20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2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5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7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3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4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C90145-DBEB-447A-9EB1-ED6DF1E106CE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81FD7-666F-41E8-B0D7-D2390069B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0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«Этапы построения графиков функций</a:t>
            </a:r>
            <a:br>
              <a:rPr lang="ru-RU" sz="2800" dirty="0"/>
            </a:br>
            <a:r>
              <a:rPr lang="ru-RU" sz="2800" dirty="0"/>
              <a:t>и графиков поверхностей средствами электронных таблиц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Войтенко Игорь 1 курс ИВТ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72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639233"/>
            <a:ext cx="9601196" cy="5418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Зачем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4899" cy="3970868"/>
          </a:xfrm>
        </p:spPr>
        <p:txBody>
          <a:bodyPr>
            <a:normAutofit fontScale="55000" lnSpcReduction="20000"/>
          </a:bodyPr>
          <a:lstStyle/>
          <a:p>
            <a:r>
              <a:rPr lang="ru-RU" sz="3300" dirty="0"/>
              <a:t>Диаграммы </a:t>
            </a:r>
            <a:r>
              <a:rPr lang="ru-RU" sz="3300" dirty="0" err="1"/>
              <a:t>Excel</a:t>
            </a:r>
            <a:r>
              <a:rPr lang="ru-RU" sz="3300" dirty="0"/>
              <a:t> дают возможность графического представления различных числовых данных. Для построения диаграмм следует предварительно подготовить диапазон необходимых данных, а затем воспользоваться командой Вставка/диаграмма или соответствующей кнопкой «Мастера диаграмм» на панели инструментов Стандартная.</a:t>
            </a:r>
          </a:p>
          <a:p>
            <a:r>
              <a:rPr lang="ru-RU" sz="3300" dirty="0"/>
              <a:t>В </a:t>
            </a:r>
            <a:r>
              <a:rPr lang="ru-RU" sz="3300" dirty="0" err="1"/>
              <a:t>Excel</a:t>
            </a:r>
            <a:r>
              <a:rPr lang="ru-RU" sz="3300" dirty="0"/>
              <a:t> можно строить два типа диаграмм: внедренные и диаграммы на отдельных листах. Внедренные диаграммы создаются на рабочем листе рядом с таблицами, данными и текстом и, используются при создании отчетов. Диаграммы на отдельном листе удобны для подготовки слайдов или для вывода на печать.</a:t>
            </a:r>
          </a:p>
          <a:p>
            <a:r>
              <a:rPr lang="ru-RU" sz="3300" dirty="0" err="1"/>
              <a:t>Excel</a:t>
            </a:r>
            <a:r>
              <a:rPr lang="ru-RU" sz="3300" dirty="0"/>
              <a:t> предлагает различные типы диаграмм и предусматривает широкий спектр возможностей для их изменения (типа диаграммы, надписей, легенды и т.д.) и для форматирования всех объектов диаграммы. Форматирование достигается использованием соответствующих команд панели инструментов Диаграммы или с помощью контекстного меню соответствующего объекта диаграммы («достаточно щелкнуть правой кнопкой мыши на нужном объекте и из контекстного меню выбрать команду Формат»).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72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графиков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34599" cy="417406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Будем считать, что функции, графики которых нам надо строить всегда расположенных в столбцах. Причем в столбце а пусть находятся значения переменной х, а в столбцах В, С…значения функций f1.f2,…соответственно.</a:t>
            </a:r>
          </a:p>
          <a:p>
            <a:r>
              <a:rPr lang="ru-RU" dirty="0"/>
              <a:t>В </a:t>
            </a:r>
            <a:r>
              <a:rPr lang="ru-RU" dirty="0" err="1"/>
              <a:t>Excel’е</a:t>
            </a:r>
            <a:r>
              <a:rPr lang="ru-RU" dirty="0"/>
              <a:t> есть специальный тип диаграммы "график". При помощи него можно построить график зависимости данных в столбце (например, В) от номера строчки. Независимо от того, какие подписи оси категорий мы зададим. (Даже если по оси Х будут подписаны значения из столбца А, график не будет выражать зависимость f1(x) в общем случае). Строится как самая обычная диаграмма. Можно строить несколько графиков функций на одной диаграмме. Если столбец А содержит арифметическую прогрессию, то можно считать, что график построенной функции выражает зависимость f1(x). Такой метод построения графика функции удобен, если дана </a:t>
            </a:r>
            <a:r>
              <a:rPr lang="ru-RU" dirty="0" err="1"/>
              <a:t>протабулированная</a:t>
            </a:r>
            <a:r>
              <a:rPr lang="ru-RU" dirty="0"/>
              <a:t> функция. На шаге 2 в качестве диапазона надо указать соответствующие ячейки столбца В, а на вкладке “Ряд” в строчке “Подписи по оси Х” указать соответствующие ячейки столбца А.</a:t>
            </a:r>
          </a:p>
          <a:p>
            <a:r>
              <a:rPr lang="ru-RU" dirty="0"/>
              <a:t>Второй метод построения графика зависимости «более универсален. Надо строить диаграмму типа “Точечная”. (Если выбрать третий вид, то она совсем будет похожа на график). На втором шаге в качестве диапазона указываем столбец В. А на вкладке ряд в качестве “Значения Х” указываем столбец А. Если мы хотим построить несколько графиков (например, графики функций f1 и f2) на одной диаграмме, надо нажать кнопку “Добавить”, и для </a:t>
            </a:r>
            <a:r>
              <a:rPr lang="ru-RU" dirty="0" err="1"/>
              <a:t>добавленого</a:t>
            </a:r>
            <a:r>
              <a:rPr lang="ru-RU" dirty="0"/>
              <a:t> ряда указать в графе “Значения Y” - столбец С, в графе “Значения Х” - столбец А». Аналогично с помощью диаграммы типа “Точечная” можно нарисовать график какой-нибудь нетривиальной зависимости. Например, f1(f2).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49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Построение графиков является частным случаем построения диаграмм. Графики выбирают в тех случаях, когда хотят отобразить изменение данных с течением времени. Графики позволяют «анализировать закономерность изменения величин».</a:t>
            </a:r>
          </a:p>
          <a:p>
            <a:r>
              <a:rPr lang="ru-RU" dirty="0"/>
              <a:t>Работа по построению графиков функций включает в себя 4 этапа:</a:t>
            </a:r>
          </a:p>
          <a:p>
            <a:pPr lvl="1"/>
            <a:r>
              <a:rPr lang="ru-RU" dirty="0"/>
              <a:t>Подготовка диапазона области определения функции с помощью маркера </a:t>
            </a:r>
            <a:r>
              <a:rPr lang="ru-RU" dirty="0" err="1"/>
              <a:t>автозаполнения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Расчёт значения функции или функций на данном диапазоне, используя формулы и функции рабочего листа </a:t>
            </a:r>
            <a:r>
              <a:rPr lang="ru-RU" dirty="0" err="1"/>
              <a:t>Excel</a:t>
            </a:r>
            <a:r>
              <a:rPr lang="ru-RU" dirty="0"/>
              <a:t> и маркер </a:t>
            </a:r>
            <a:r>
              <a:rPr lang="ru-RU" dirty="0" err="1"/>
              <a:t>автозаполнения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Выделение диапазона области определения и области значения функции или функций и использование мастера построения диаграмм. Для построения графиков лучше использовать типы диаграмм График и Точечная.</a:t>
            </a:r>
          </a:p>
          <a:p>
            <a:pPr lvl="1"/>
            <a:r>
              <a:rPr lang="ru-RU" dirty="0"/>
              <a:t>Форматирование полученного графика или графиков.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66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2" y="207432"/>
            <a:ext cx="9601196" cy="1303867"/>
          </a:xfrm>
        </p:spPr>
        <p:txBody>
          <a:bodyPr/>
          <a:lstStyle/>
          <a:p>
            <a:r>
              <a:rPr lang="ru-RU" dirty="0" smtClean="0"/>
              <a:t>Этапы построения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62" y="2619374"/>
            <a:ext cx="5369454" cy="44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6616" y="2622548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Диапазон области определения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62" y="3060698"/>
            <a:ext cx="2348658" cy="48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5820" y="311733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Расчет значения функции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63" y="3525277"/>
            <a:ext cx="3119438" cy="1811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162" y="5473700"/>
            <a:ext cx="329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Построение графика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31" y="3525277"/>
            <a:ext cx="2499470" cy="19003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01597" y="5589669"/>
            <a:ext cx="341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4) Форматирование графика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2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графиков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2435225"/>
            <a:ext cx="2816225" cy="16602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2435225"/>
            <a:ext cx="2832100" cy="16602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2" y="2435225"/>
            <a:ext cx="2616199" cy="16556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576" y="4244671"/>
            <a:ext cx="2790824" cy="16622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1" y="4244671"/>
            <a:ext cx="2832100" cy="16510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2502" y="4240059"/>
            <a:ext cx="2616199" cy="16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5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594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«Этапы построения графиков функций и графиков поверхностей средствами электронных таблиц»</vt:lpstr>
      <vt:lpstr>Зачем нужно?</vt:lpstr>
      <vt:lpstr>Виды графиков</vt:lpstr>
      <vt:lpstr>Этапы</vt:lpstr>
      <vt:lpstr>Этапы построения </vt:lpstr>
      <vt:lpstr>Примеры графиков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«Этапы построения графиков функций и графиков поверхностей средствами электронных таблиц»</dc:title>
  <dc:creator>Windows User</dc:creator>
  <cp:lastModifiedBy>Windows User</cp:lastModifiedBy>
  <cp:revision>2</cp:revision>
  <dcterms:created xsi:type="dcterms:W3CDTF">2019-12-24T21:02:54Z</dcterms:created>
  <dcterms:modified xsi:type="dcterms:W3CDTF">2019-12-24T21:21:38Z</dcterms:modified>
</cp:coreProperties>
</file>