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61" r:id="rId4"/>
    <p:sldId id="265" r:id="rId5"/>
    <p:sldId id="262" r:id="rId6"/>
    <p:sldId id="263" r:id="rId7"/>
    <p:sldId id="267" r:id="rId8"/>
    <p:sldId id="264" r:id="rId9"/>
    <p:sldId id="266" r:id="rId10"/>
    <p:sldId id="269" r:id="rId11"/>
    <p:sldId id="26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4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80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1859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045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7403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475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094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63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31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39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80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90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72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28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02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74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91869-F9C0-486D-BE90-A2662CCA785C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90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Портфолио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 Лабораторная работа №</a:t>
            </a:r>
            <a:r>
              <a:rPr lang="en-US" dirty="0" smtClean="0"/>
              <a:t>2</a:t>
            </a:r>
            <a:endParaRPr lang="ru-RU" dirty="0" smtClean="0"/>
          </a:p>
          <a:p>
            <a:r>
              <a:rPr lang="ru-RU" dirty="0" smtClean="0"/>
              <a:t> Войтенко Игорь Александрович</a:t>
            </a:r>
          </a:p>
          <a:p>
            <a:r>
              <a:rPr lang="ru-RU" dirty="0" smtClean="0"/>
              <a:t> ИВ</a:t>
            </a:r>
            <a:r>
              <a:rPr lang="ru-RU" dirty="0"/>
              <a:t>Т</a:t>
            </a:r>
            <a:r>
              <a:rPr lang="ru-RU" dirty="0" smtClean="0"/>
              <a:t> 1 курс 1 группа 1 подгруппа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398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Зависимость от </a:t>
            </a:r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575" y="1460500"/>
            <a:ext cx="6580225" cy="34513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5500" y="5245100"/>
            <a:ext cx="7785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Вывод: исходя из полученного графика можно сделать вывод о том, что при </a:t>
            </a:r>
            <a:r>
              <a:rPr lang="ru-RU" dirty="0" err="1" smtClean="0"/>
              <a:t>при</a:t>
            </a:r>
            <a:r>
              <a:rPr lang="ru-RU" dirty="0" smtClean="0"/>
              <a:t> наибольшей начальной скорости и при максимальной высоте, тело будет лететь дальше чем при других данных. Следовательно </a:t>
            </a:r>
            <a:r>
              <a:rPr lang="ru-RU" dirty="0" err="1" smtClean="0"/>
              <a:t>далльше</a:t>
            </a:r>
            <a:r>
              <a:rPr lang="ru-RU" dirty="0" smtClean="0"/>
              <a:t> пролетит то тело, которое имеет наибольшую начальную скорость и </a:t>
            </a:r>
            <a:r>
              <a:rPr lang="ru-RU" dirty="0" err="1" smtClean="0"/>
              <a:t>расположенно</a:t>
            </a:r>
            <a:r>
              <a:rPr lang="ru-RU" dirty="0" smtClean="0"/>
              <a:t> выше остальных позиций.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6562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3022600"/>
            <a:ext cx="8596668" cy="3018762"/>
          </a:xfrm>
        </p:spPr>
        <p:txBody>
          <a:bodyPr>
            <a:normAutofit/>
          </a:bodyPr>
          <a:lstStyle/>
          <a:p>
            <a:r>
              <a:rPr lang="ru-RU" dirty="0" smtClean="0"/>
              <a:t>Задание 1: Проведя первое исследование, мы можем убедиться, что максимальное расстояние будет при угле равном 45 градусов.</a:t>
            </a:r>
          </a:p>
          <a:p>
            <a:r>
              <a:rPr lang="ru-RU" dirty="0" smtClean="0"/>
              <a:t>Задание 2: Проведя второе исследование, я определил, что расстояние будет больше тогда, когда начальная высота будет максимальной и начальная скорость тоже будет максимальной</a:t>
            </a:r>
            <a:r>
              <a:rPr lang="ru-RU" dirty="0" smtClean="0"/>
              <a:t>. Сделаем еще один вывод, о зависимости расстояния от начальной скорости и высоты. Проведя исследование и построив графики, можем сказать о том, что расстояние имеет прямую пропорциональную зависимость от начальной скорости и высоты.(это наглядно показано на графиках)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570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 студент первого курса, Войтенко Игорь, хочу представить исследование по движению тела, брошенного под углом к горизонту.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974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лабораторной работы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2844800"/>
            <a:ext cx="8596668" cy="3196562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/>
              <a:t>Задание </a:t>
            </a:r>
            <a:r>
              <a:rPr lang="ru-RU" b="1" dirty="0" smtClean="0"/>
              <a:t>1:</a:t>
            </a:r>
          </a:p>
          <a:p>
            <a:pPr marL="342900" indent="-342900">
              <a:buAutoNum type="arabicParenR"/>
            </a:pPr>
            <a:r>
              <a:rPr lang="ru-RU" dirty="0" smtClean="0"/>
              <a:t>Рассмотреть </a:t>
            </a:r>
            <a:r>
              <a:rPr lang="ru-RU" dirty="0"/>
              <a:t>решение задачи и реализовать ее средствами электронных таблиц </a:t>
            </a:r>
            <a:r>
              <a:rPr lang="ru-RU" dirty="0" smtClean="0"/>
              <a:t>на примере </a:t>
            </a:r>
            <a:r>
              <a:rPr lang="ru-RU" dirty="0"/>
              <a:t>задачи о стрельбе из пушки. Визуализировать вычисления (построить график</a:t>
            </a:r>
            <a:r>
              <a:rPr lang="ru-RU" dirty="0" smtClean="0"/>
              <a:t>).</a:t>
            </a:r>
          </a:p>
          <a:p>
            <a:pPr marL="342900" indent="-342900">
              <a:buAutoNum type="arabicParenR"/>
            </a:pPr>
            <a:r>
              <a:rPr lang="ru-RU" dirty="0"/>
              <a:t>2). Исследовать как зависит дальность полета S от угла наклона ствола пушки к </a:t>
            </a:r>
            <a:r>
              <a:rPr lang="ru-RU" dirty="0" smtClean="0"/>
              <a:t>горизонту α</a:t>
            </a:r>
            <a:r>
              <a:rPr lang="ru-RU" dirty="0"/>
              <a:t>. Сделать вывод, при каком значении α дальность максимальная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Задание 2:</a:t>
            </a:r>
          </a:p>
          <a:p>
            <a:r>
              <a:rPr lang="ru-RU" dirty="0"/>
              <a:t>Выбрать самостоятельно задачу на движение тела под углом к горизонту,</a:t>
            </a:r>
          </a:p>
          <a:p>
            <a:r>
              <a:rPr lang="ru-RU" dirty="0"/>
              <a:t>когда тело начинает движение, находясь на высоте h. Решить ее, реализовать ее решение</a:t>
            </a:r>
          </a:p>
          <a:p>
            <a:r>
              <a:rPr lang="ru-RU" dirty="0"/>
              <a:t>средствами электронных таблиц, построить график зависимости и проанализировать</a:t>
            </a:r>
          </a:p>
          <a:p>
            <a:r>
              <a:rPr lang="ru-RU" dirty="0"/>
              <a:t>дальность полета в зависимости от</a:t>
            </a:r>
            <a:r>
              <a:rPr lang="ru-RU" dirty="0" smtClean="0"/>
              <a:t>: начальной высоты и скорости.</a:t>
            </a:r>
            <a:endParaRPr lang="ru-RU" dirty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9545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Исследование №1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Произведем решение и визуализацию первой задачи, и проанализируем зависимость расстояния от угла к горизонту, и определим при каком угле расстояние будет максимальным.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968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4" y="3797300"/>
            <a:ext cx="8961965" cy="2244062"/>
          </a:xfrm>
        </p:spPr>
        <p:txBody>
          <a:bodyPr/>
          <a:lstStyle/>
          <a:p>
            <a:r>
              <a:rPr lang="en-US" dirty="0" smtClean="0"/>
              <a:t>x = V</a:t>
            </a:r>
            <a:r>
              <a:rPr lang="en-US" baseline="-25000" dirty="0" smtClean="0"/>
              <a:t>0</a:t>
            </a:r>
            <a:r>
              <a:rPr lang="en-US" dirty="0" smtClean="0"/>
              <a:t>*cos(</a:t>
            </a:r>
            <a:r>
              <a:rPr lang="el-GR" dirty="0" smtClean="0"/>
              <a:t>α</a:t>
            </a:r>
            <a:r>
              <a:rPr lang="en-US" dirty="0" smtClean="0"/>
              <a:t>)*t</a:t>
            </a:r>
          </a:p>
          <a:p>
            <a:r>
              <a:rPr lang="en-US" dirty="0"/>
              <a:t>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r>
              <a:rPr lang="en-US" dirty="0" smtClean="0"/>
              <a:t>*sin(</a:t>
            </a:r>
            <a:r>
              <a:rPr lang="el-GR" dirty="0" smtClean="0"/>
              <a:t>α</a:t>
            </a:r>
            <a:r>
              <a:rPr lang="en-US" dirty="0" smtClean="0"/>
              <a:t>)*t – gt</a:t>
            </a:r>
            <a:r>
              <a:rPr lang="en-US" baseline="30000" dirty="0" smtClean="0"/>
              <a:t>2</a:t>
            </a:r>
            <a:r>
              <a:rPr lang="en-US" dirty="0" smtClean="0"/>
              <a:t>/2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5414962"/>
            <a:ext cx="3971032" cy="88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Движение тела под углом 58 градусов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343" y="1473200"/>
            <a:ext cx="5036157" cy="28538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2500" y="44450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Дальность полета при 58 градусах будет равна: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351" y="4327022"/>
            <a:ext cx="18288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0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Зависимость расстояния от углов к горизонту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28438"/>
            <a:ext cx="8623708" cy="455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3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Исследование №2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 втором задании рассмотрим зависимость расстояния от начальной скорости и высоты тела, тело будет двигаться под углом в 45 градусов.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69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3911600"/>
            <a:ext cx="8596668" cy="2129762"/>
          </a:xfrm>
        </p:spPr>
        <p:txBody>
          <a:bodyPr/>
          <a:lstStyle/>
          <a:p>
            <a:r>
              <a:rPr lang="en-US" dirty="0"/>
              <a:t>x = V</a:t>
            </a:r>
            <a:r>
              <a:rPr lang="en-US" baseline="-25000" dirty="0"/>
              <a:t>0</a:t>
            </a:r>
            <a:r>
              <a:rPr lang="en-US" dirty="0"/>
              <a:t>*cos(</a:t>
            </a:r>
            <a:r>
              <a:rPr lang="el-GR" dirty="0"/>
              <a:t>α</a:t>
            </a:r>
            <a:r>
              <a:rPr lang="en-US" dirty="0"/>
              <a:t>)*t</a:t>
            </a:r>
          </a:p>
          <a:p>
            <a:r>
              <a:rPr lang="en-US" dirty="0"/>
              <a:t>y = V</a:t>
            </a:r>
            <a:r>
              <a:rPr lang="en-US" baseline="-25000" dirty="0"/>
              <a:t>0</a:t>
            </a:r>
            <a:r>
              <a:rPr lang="en-US" dirty="0"/>
              <a:t>*sin(</a:t>
            </a:r>
            <a:r>
              <a:rPr lang="el-GR" dirty="0"/>
              <a:t>α</a:t>
            </a:r>
            <a:r>
              <a:rPr lang="en-US" dirty="0"/>
              <a:t>)*t – </a:t>
            </a:r>
            <a:r>
              <a:rPr lang="en-US" dirty="0" smtClean="0"/>
              <a:t>gt</a:t>
            </a:r>
            <a:r>
              <a:rPr lang="en-US" baseline="30000" dirty="0" smtClean="0"/>
              <a:t>2</a:t>
            </a:r>
            <a:r>
              <a:rPr lang="en-US" dirty="0" smtClean="0"/>
              <a:t>/2</a:t>
            </a:r>
            <a:r>
              <a:rPr lang="ru-RU" dirty="0" smtClean="0"/>
              <a:t> + </a:t>
            </a:r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279676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400</Words>
  <Application>Microsoft Office PowerPoint</Application>
  <PresentationFormat>Широкоэкранный</PresentationFormat>
  <Paragraphs>33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Грань</vt:lpstr>
      <vt:lpstr>Портфолио</vt:lpstr>
      <vt:lpstr>Резюме</vt:lpstr>
      <vt:lpstr>Цель лабораторной работы</vt:lpstr>
      <vt:lpstr>Исследование №1</vt:lpstr>
      <vt:lpstr>Математическая модель</vt:lpstr>
      <vt:lpstr>Движение тела под углом 58 градусов</vt:lpstr>
      <vt:lpstr>Зависимость расстояния от углов к горизонту</vt:lpstr>
      <vt:lpstr>Исследование №2</vt:lpstr>
      <vt:lpstr>Математическая модель</vt:lpstr>
      <vt:lpstr>Зависимость от V0 и h0</vt:lpstr>
      <vt:lpstr>Вывод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</dc:title>
  <dc:creator>Windows User</dc:creator>
  <cp:lastModifiedBy>Windows User</cp:lastModifiedBy>
  <cp:revision>20</cp:revision>
  <dcterms:created xsi:type="dcterms:W3CDTF">2019-09-24T06:00:19Z</dcterms:created>
  <dcterms:modified xsi:type="dcterms:W3CDTF">2019-12-17T16:50:16Z</dcterms:modified>
</cp:coreProperties>
</file>