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4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0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85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4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40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7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9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6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1869-F9C0-486D-BE90-A2662CCA785C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Лабораторная работа </a:t>
            </a:r>
            <a:r>
              <a:rPr lang="ru-RU" dirty="0" smtClean="0"/>
              <a:t>№</a:t>
            </a:r>
            <a:r>
              <a:rPr lang="ru-RU" dirty="0"/>
              <a:t>6</a:t>
            </a:r>
            <a:endParaRPr lang="ru-RU" dirty="0" smtClean="0"/>
          </a:p>
          <a:p>
            <a:r>
              <a:rPr lang="ru-RU" dirty="0" smtClean="0"/>
              <a:t> Войтенко Игорь Александрович</a:t>
            </a:r>
          </a:p>
          <a:p>
            <a:r>
              <a:rPr lang="ru-RU" dirty="0" smtClean="0"/>
              <a:t> ИВ</a:t>
            </a:r>
            <a:r>
              <a:rPr lang="ru-RU" dirty="0"/>
              <a:t>Т</a:t>
            </a:r>
            <a:r>
              <a:rPr lang="ru-RU" dirty="0" smtClean="0"/>
              <a:t> 1 курс 1 группа 1 подгруппа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39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 1</a:t>
            </a:r>
            <a:r>
              <a:rPr lang="ru-RU" dirty="0" smtClean="0"/>
              <a:t>: Число молекул в атмосфере примерно равно 10</a:t>
            </a:r>
            <a:r>
              <a:rPr lang="ru-RU" baseline="30000" dirty="0" smtClean="0"/>
              <a:t>44</a:t>
            </a:r>
            <a:r>
              <a:rPr lang="ru-RU" dirty="0" smtClean="0"/>
              <a:t> .</a:t>
            </a:r>
          </a:p>
          <a:p>
            <a:r>
              <a:rPr lang="ru-RU" dirty="0" smtClean="0"/>
              <a:t>Задание </a:t>
            </a:r>
            <a:r>
              <a:rPr lang="ru-RU" dirty="0" smtClean="0"/>
              <a:t>2</a:t>
            </a:r>
            <a:r>
              <a:rPr lang="ru-RU" dirty="0" smtClean="0"/>
              <a:t>: Построив график зависимости, мы можем убедиться, </a:t>
            </a:r>
            <a:r>
              <a:rPr lang="ru-RU" smtClean="0"/>
              <a:t>что при увеличении </a:t>
            </a:r>
            <a:r>
              <a:rPr lang="ru-RU" dirty="0" smtClean="0"/>
              <a:t>высоты, давление уменьшается.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7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студент первого курса, Войтенко Игорь, хочу представить исследование по движению тела, брошенного под углом к горизонту.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4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лабораторной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844800"/>
            <a:ext cx="8596668" cy="3196562"/>
          </a:xfrm>
        </p:spPr>
        <p:txBody>
          <a:bodyPr>
            <a:normAutofit/>
          </a:bodyPr>
          <a:lstStyle/>
          <a:p>
            <a:r>
              <a:rPr lang="ru-RU" b="1" dirty="0"/>
              <a:t>1. Вычислить полное число молекул N в атмосфере.</a:t>
            </a:r>
          </a:p>
          <a:p>
            <a:r>
              <a:rPr lang="ru-RU" b="1" dirty="0"/>
              <a:t>2. Построить зависимость давления газа от высоты в однородном поле</a:t>
            </a:r>
          </a:p>
          <a:p>
            <a:r>
              <a:rPr lang="ru-RU" b="1" dirty="0"/>
              <a:t>тяжести и исследовать его.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545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№1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Произведем решение </a:t>
            </a:r>
            <a:r>
              <a:rPr lang="ru-RU" dirty="0" smtClean="0"/>
              <a:t>по данным формулам и исходными данными, чтобы</a:t>
            </a:r>
            <a:r>
              <a:rPr lang="ru-RU" b="1" dirty="0"/>
              <a:t> </a:t>
            </a:r>
            <a:r>
              <a:rPr lang="ru-RU" b="1" dirty="0" smtClean="0"/>
              <a:t>вычислить </a:t>
            </a:r>
            <a:r>
              <a:rPr lang="ru-RU" b="1" dirty="0"/>
              <a:t>полное число молекул N в атмосфере.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68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3797300"/>
            <a:ext cx="8961965" cy="2244062"/>
          </a:xfrm>
        </p:spPr>
        <p:txBody>
          <a:bodyPr/>
          <a:lstStyle/>
          <a:p>
            <a:r>
              <a:rPr lang="ru-RU" dirty="0" smtClean="0"/>
              <a:t>М=(</a:t>
            </a:r>
            <a:r>
              <a:rPr lang="en-US" dirty="0" smtClean="0"/>
              <a:t>G</a:t>
            </a:r>
            <a:r>
              <a:rPr lang="ru-RU" dirty="0" smtClean="0"/>
              <a:t>*</a:t>
            </a:r>
            <a:r>
              <a:rPr lang="en-US" dirty="0" smtClean="0"/>
              <a:t>4</a:t>
            </a:r>
            <a:r>
              <a:rPr lang="ru-RU" dirty="0" smtClean="0"/>
              <a:t>*</a:t>
            </a:r>
            <a:r>
              <a:rPr lang="el-GR" dirty="0" smtClean="0"/>
              <a:t>π</a:t>
            </a:r>
            <a:r>
              <a:rPr lang="ru-RU" dirty="0" smtClean="0"/>
              <a:t>*</a:t>
            </a:r>
            <a:r>
              <a:rPr lang="en-US" dirty="0" smtClean="0"/>
              <a:t>R</a:t>
            </a:r>
            <a:r>
              <a:rPr lang="ru-RU" baseline="30000" dirty="0" smtClean="0"/>
              <a:t>2</a:t>
            </a:r>
            <a:r>
              <a:rPr lang="en-US" dirty="0" smtClean="0"/>
              <a:t>)/g</a:t>
            </a:r>
            <a:endParaRPr lang="ru-RU" dirty="0" smtClean="0"/>
          </a:p>
          <a:p>
            <a:r>
              <a:rPr lang="en-US" dirty="0" smtClean="0"/>
              <a:t>N</a:t>
            </a:r>
            <a:r>
              <a:rPr lang="pl-PL" dirty="0" smtClean="0"/>
              <a:t>=(4</a:t>
            </a:r>
            <a:r>
              <a:rPr lang="en-US" dirty="0" smtClean="0"/>
              <a:t>*</a:t>
            </a:r>
            <a:r>
              <a:rPr lang="pl-PL" dirty="0" smtClean="0"/>
              <a:t>π</a:t>
            </a:r>
            <a:r>
              <a:rPr lang="en-US" dirty="0" smtClean="0"/>
              <a:t>*</a:t>
            </a:r>
            <a:r>
              <a:rPr lang="pl-PL" dirty="0" smtClean="0"/>
              <a:t>R</a:t>
            </a:r>
            <a:r>
              <a:rPr lang="pl-PL" baseline="30000" dirty="0" smtClean="0"/>
              <a:t>2</a:t>
            </a:r>
            <a:r>
              <a:rPr lang="en-US" dirty="0" smtClean="0"/>
              <a:t>*</a:t>
            </a:r>
            <a:r>
              <a:rPr lang="pl-PL" dirty="0" smtClean="0"/>
              <a:t>p</a:t>
            </a:r>
            <a:r>
              <a:rPr lang="en-US" baseline="-25000" dirty="0" smtClean="0"/>
              <a:t>0</a:t>
            </a:r>
            <a:r>
              <a:rPr lang="pl-PL" dirty="0" smtClean="0"/>
              <a:t>/μ</a:t>
            </a:r>
            <a:r>
              <a:rPr lang="en-US" dirty="0" smtClean="0"/>
              <a:t>*</a:t>
            </a:r>
            <a:r>
              <a:rPr lang="pl-PL" dirty="0" smtClean="0"/>
              <a:t>g)</a:t>
            </a:r>
            <a:r>
              <a:rPr lang="en-US" dirty="0" smtClean="0"/>
              <a:t>*</a:t>
            </a:r>
            <a:r>
              <a:rPr lang="pl-PL" dirty="0" smtClean="0"/>
              <a:t>N</a:t>
            </a:r>
            <a:r>
              <a:rPr lang="en-US" baseline="-25000" dirty="0" smtClean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89201"/>
            <a:ext cx="7317511" cy="21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№2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Построить зависимость давления газа от высоты в однородном </a:t>
            </a:r>
            <a:r>
              <a:rPr lang="ru-RU" dirty="0" smtClean="0"/>
              <a:t>поле тяжести </a:t>
            </a:r>
            <a:r>
              <a:rPr lang="ru-RU" dirty="0"/>
              <a:t>и исследовать 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69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911600"/>
            <a:ext cx="8596668" cy="2129762"/>
          </a:xfrm>
        </p:spPr>
        <p:txBody>
          <a:bodyPr/>
          <a:lstStyle/>
          <a:p>
            <a:r>
              <a:rPr lang="pt-BR" dirty="0"/>
              <a:t>p(h) = </a:t>
            </a:r>
            <a:r>
              <a:rPr lang="pt-BR" dirty="0" smtClean="0"/>
              <a:t>p</a:t>
            </a:r>
            <a:r>
              <a:rPr lang="pt-BR" baseline="-25000" dirty="0" smtClean="0"/>
              <a:t>0</a:t>
            </a:r>
            <a:r>
              <a:rPr lang="ru-RU" dirty="0"/>
              <a:t>*</a:t>
            </a:r>
            <a:r>
              <a:rPr lang="pt-BR" dirty="0" smtClean="0"/>
              <a:t>exp(-μ</a:t>
            </a:r>
            <a:r>
              <a:rPr lang="ru-RU" dirty="0" smtClean="0"/>
              <a:t>*</a:t>
            </a:r>
            <a:r>
              <a:rPr lang="pt-BR" dirty="0" smtClean="0"/>
              <a:t>g</a:t>
            </a:r>
            <a:r>
              <a:rPr lang="ru-RU" dirty="0" smtClean="0"/>
              <a:t>*</a:t>
            </a:r>
            <a:r>
              <a:rPr lang="pt-BR" dirty="0" smtClean="0"/>
              <a:t>h/R</a:t>
            </a:r>
            <a:r>
              <a:rPr lang="ru-RU" dirty="0" smtClean="0"/>
              <a:t>*</a:t>
            </a:r>
            <a:r>
              <a:rPr lang="pt-BR" dirty="0" smtClean="0"/>
              <a:t>T</a:t>
            </a:r>
            <a:r>
              <a:rPr lang="pt-BR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7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давления от высоты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747699" cy="44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246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191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Портфолио</vt:lpstr>
      <vt:lpstr>Резюме</vt:lpstr>
      <vt:lpstr>Цель лабораторной работы</vt:lpstr>
      <vt:lpstr>Исследование №1</vt:lpstr>
      <vt:lpstr>Математическая модель</vt:lpstr>
      <vt:lpstr>Результаты</vt:lpstr>
      <vt:lpstr>Исследование №2</vt:lpstr>
      <vt:lpstr>Математическая модель</vt:lpstr>
      <vt:lpstr>Зависимость давления от высоты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Windows User</dc:creator>
  <cp:lastModifiedBy>Windows User</cp:lastModifiedBy>
  <cp:revision>18</cp:revision>
  <dcterms:created xsi:type="dcterms:W3CDTF">2019-09-24T06:00:19Z</dcterms:created>
  <dcterms:modified xsi:type="dcterms:W3CDTF">2019-11-10T15:27:39Z</dcterms:modified>
</cp:coreProperties>
</file>