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0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85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4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40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47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9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6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2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2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1869-F9C0-486D-BE90-A2662CCA785C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Лабораторная работа </a:t>
            </a:r>
            <a:r>
              <a:rPr lang="ru-RU" dirty="0" smtClean="0"/>
              <a:t>№5</a:t>
            </a:r>
            <a:endParaRPr lang="ru-RU" dirty="0" smtClean="0"/>
          </a:p>
          <a:p>
            <a:r>
              <a:rPr lang="ru-RU" dirty="0" smtClean="0"/>
              <a:t> Войтенко Игорь Александрович</a:t>
            </a:r>
          </a:p>
          <a:p>
            <a:r>
              <a:rPr lang="ru-RU" dirty="0" smtClean="0"/>
              <a:t> ИВ</a:t>
            </a:r>
            <a:r>
              <a:rPr lang="ru-RU" dirty="0"/>
              <a:t>Т</a:t>
            </a:r>
            <a:r>
              <a:rPr lang="ru-RU" dirty="0" smtClean="0"/>
              <a:t> 1 курс 1 группа 1 подгруппа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39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студент первого курса, Войтенко Игорь, хочу представить исследование по видимым траекториям планет.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74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908300"/>
            <a:ext cx="8596668" cy="313306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600" b="1" dirty="0" smtClean="0"/>
              <a:t>Сила тока </a:t>
            </a:r>
            <a:r>
              <a:rPr lang="ru-RU" sz="2600" dirty="0" smtClean="0"/>
              <a:t>– физическая величина, равная отношению количества заряда, прошедшую через некоторую поверхность за некоторое время, к величине промежутка этого времени.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b="1" dirty="0" smtClean="0"/>
              <a:t>Напряжение </a:t>
            </a:r>
            <a:r>
              <a:rPr lang="ru-RU" sz="2600" dirty="0" smtClean="0"/>
              <a:t>- </a:t>
            </a:r>
            <a:r>
              <a:rPr lang="ru-RU" sz="2800" dirty="0"/>
              <a:t> физическая величина, значение которой равно работе эффективного электрического поля (включающего сторонние поля), совершаемой при переносе единичного пробного электрического </a:t>
            </a:r>
            <a:r>
              <a:rPr lang="ru-RU" sz="2800" dirty="0" smtClean="0"/>
              <a:t>заряда.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b="1" dirty="0" smtClean="0"/>
              <a:t>Мощность </a:t>
            </a:r>
            <a:r>
              <a:rPr lang="ru-RU" sz="2800" dirty="0" smtClean="0"/>
              <a:t>- </a:t>
            </a:r>
            <a:r>
              <a:rPr lang="ru-RU" sz="2400" dirty="0"/>
              <a:t>физическая величина, характеризующая скорость передачи или преобразования электрической энергии.</a:t>
            </a:r>
            <a:endParaRPr lang="ru-RU" sz="2600" dirty="0" smtClean="0"/>
          </a:p>
          <a:p>
            <a:pPr marL="342900" indent="-342900">
              <a:buFont typeface="+mj-lt"/>
              <a:buAutoNum type="arabicPeriod"/>
            </a:pPr>
            <a:endParaRPr lang="ru-RU" sz="2600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КПД</a:t>
            </a:r>
            <a:r>
              <a:rPr lang="ru-RU" dirty="0" smtClean="0"/>
              <a:t> - </a:t>
            </a:r>
            <a:r>
              <a:rPr lang="ru-RU" b="1" dirty="0" smtClean="0"/>
              <a:t>в </a:t>
            </a:r>
            <a:r>
              <a:rPr lang="ru-RU" b="1" dirty="0"/>
              <a:t>электрической цепи</a:t>
            </a:r>
            <a:r>
              <a:rPr lang="ru-RU" dirty="0"/>
              <a:t> служит для оценки свойств преобразователя энергии. </a:t>
            </a:r>
            <a:r>
              <a:rPr lang="ru-RU" b="1" dirty="0"/>
              <a:t>КПД</a:t>
            </a:r>
            <a:r>
              <a:rPr lang="ru-RU" dirty="0"/>
              <a:t> определяется как отношение полезной мощности источника или приемника </a:t>
            </a:r>
            <a:r>
              <a:rPr lang="ru-RU" b="1" dirty="0"/>
              <a:t>электрической</a:t>
            </a:r>
            <a:r>
              <a:rPr lang="ru-RU" dirty="0"/>
              <a:t> энергии P2 к мощности, потребляемой им P1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Полезная мощность </a:t>
            </a:r>
            <a:r>
              <a:rPr lang="ru-RU" dirty="0" smtClean="0"/>
              <a:t>- </a:t>
            </a:r>
            <a:r>
              <a:rPr lang="ru-RU" dirty="0"/>
              <a:t>это физическая величина, которую использует как основную характеристику любого устройства, которое применяют для совершения работы. </a:t>
            </a:r>
            <a:r>
              <a:rPr lang="ru-RU" b="1" dirty="0"/>
              <a:t>Полезная мощность</a:t>
            </a:r>
            <a:r>
              <a:rPr lang="ru-RU" dirty="0"/>
              <a:t> может быть использована для выполнения поставленной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82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лабораторной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Исследовать условия работы такого источника: найти </a:t>
            </a:r>
            <a:r>
              <a:rPr lang="ru-RU" dirty="0" smtClean="0"/>
              <a:t>зависимость напряжения </a:t>
            </a:r>
            <a:r>
              <a:rPr lang="ru-RU" dirty="0"/>
              <a:t>на нагрузке U , полной мощности P, полезной </a:t>
            </a:r>
            <a:r>
              <a:rPr lang="ru-RU" dirty="0" smtClean="0"/>
              <a:t>мощности </a:t>
            </a:r>
            <a:r>
              <a:rPr lang="ru-RU" dirty="0" err="1" smtClean="0"/>
              <a:t>Pп</a:t>
            </a:r>
            <a:r>
              <a:rPr lang="ru-RU" dirty="0" smtClean="0"/>
              <a:t> </a:t>
            </a:r>
            <a:r>
              <a:rPr lang="ru-RU" dirty="0"/>
              <a:t>и коэффициента полезного действия η от создаваемого </a:t>
            </a:r>
            <a:r>
              <a:rPr lang="ru-RU" dirty="0" smtClean="0"/>
              <a:t>источником тока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5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Найдем </a:t>
            </a:r>
            <a:r>
              <a:rPr lang="ru-RU" dirty="0"/>
              <a:t>зависимость напряжения на нагрузке U , полной мощности P, полезной мощности </a:t>
            </a:r>
            <a:r>
              <a:rPr lang="ru-RU" dirty="0" err="1"/>
              <a:t>Pп</a:t>
            </a:r>
            <a:r>
              <a:rPr lang="ru-RU" dirty="0"/>
              <a:t> и коэффициента полезного действия η от создаваемого источником </a:t>
            </a:r>
            <a:r>
              <a:rPr lang="ru-RU" dirty="0" smtClean="0"/>
              <a:t>тока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68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3797300"/>
            <a:ext cx="8961965" cy="2244062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921000"/>
            <a:ext cx="4377268" cy="30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532" y="1422401"/>
            <a:ext cx="8952667" cy="45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Проведя </a:t>
            </a:r>
            <a:r>
              <a:rPr lang="ru-RU" dirty="0" smtClean="0"/>
              <a:t>исследование </a:t>
            </a:r>
            <a:r>
              <a:rPr lang="ru-RU" dirty="0" smtClean="0"/>
              <a:t>и построив </a:t>
            </a:r>
            <a:r>
              <a:rPr lang="ru-RU" dirty="0" smtClean="0"/>
              <a:t>график зависимостей</a:t>
            </a:r>
            <a:r>
              <a:rPr lang="ru-RU" dirty="0" smtClean="0"/>
              <a:t>, </a:t>
            </a:r>
            <a:r>
              <a:rPr lang="ru-RU" dirty="0" smtClean="0"/>
              <a:t>исходя из данных, мы можем убедиться в том, </a:t>
            </a:r>
            <a:r>
              <a:rPr lang="ru-RU" dirty="0" smtClean="0"/>
              <a:t>что напряжение уменьшается с увеличением силы тока, полная мощность увеличивается с увеличением силы тока, график полезной мощности представляет собой параболу и максимальна, когда сопротивление нагрузки равно внутреннему сопротивлению источника тока, КПД уменьшается с увеличением силы тока.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70008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189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Портфолио</vt:lpstr>
      <vt:lpstr>Резюме</vt:lpstr>
      <vt:lpstr>Глоссарий</vt:lpstr>
      <vt:lpstr>Глоссарий</vt:lpstr>
      <vt:lpstr>Цель лабораторной работы</vt:lpstr>
      <vt:lpstr>Исследование</vt:lpstr>
      <vt:lpstr>Математическая модель</vt:lpstr>
      <vt:lpstr>Зависимость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Windows User</dc:creator>
  <cp:lastModifiedBy>Windows User</cp:lastModifiedBy>
  <cp:revision>16</cp:revision>
  <dcterms:created xsi:type="dcterms:W3CDTF">2019-09-24T06:00:19Z</dcterms:created>
  <dcterms:modified xsi:type="dcterms:W3CDTF">2019-11-04T13:05:25Z</dcterms:modified>
</cp:coreProperties>
</file>