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2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62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2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49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81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3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4843-B767-4ECB-8723-343B6B70AD4A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BBF43F-3A71-4B14-A454-DADF23E13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40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Лабораторная работа </a:t>
            </a:r>
            <a:r>
              <a:rPr lang="ru-RU" dirty="0" smtClean="0"/>
              <a:t>№3</a:t>
            </a:r>
            <a:endParaRPr lang="ru-RU" dirty="0"/>
          </a:p>
          <a:p>
            <a:r>
              <a:rPr lang="ru-RU" dirty="0"/>
              <a:t> Войтенко Игорь Александрович</a:t>
            </a:r>
          </a:p>
          <a:p>
            <a:r>
              <a:rPr lang="ru-RU" dirty="0"/>
              <a:t> ИВТ 1 курс 1 группа 1 подгруппа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82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зависимости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212166" cy="1795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3738561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Колебание груза происходит при значении </a:t>
            </a:r>
            <a:r>
              <a:rPr lang="en-US" dirty="0" smtClean="0"/>
              <a:t>x = </a:t>
            </a:r>
            <a:r>
              <a:rPr lang="ru-RU" dirty="0"/>
              <a:t>0,29278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28" y="1766029"/>
            <a:ext cx="4324350" cy="1959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4203" y="3738561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Колебания груза происходят при значении </a:t>
            </a:r>
            <a:r>
              <a:rPr lang="en-US" dirty="0" smtClean="0"/>
              <a:t>x = </a:t>
            </a:r>
            <a:r>
              <a:rPr lang="ru-RU" dirty="0" smtClean="0"/>
              <a:t>1,17766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1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1646766" cy="328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Задание 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6" y="1699088"/>
            <a:ext cx="8514464" cy="20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2089"/>
            <a:ext cx="8596668" cy="491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Исследование №1: </a:t>
            </a:r>
            <a:r>
              <a:rPr lang="ru-RU" dirty="0" smtClean="0"/>
              <a:t>Построив графики зависимости, мы увидели как изменяется заряд и ток от времени, также определили при каком значении совершаются гармонические колебания, нашли значение колебания тока, а также определили диапазон, в котором происходят данные колебания, и нашли максимальное напряжение на конденсаторе.</a:t>
            </a:r>
          </a:p>
          <a:p>
            <a:pPr marL="0" indent="0">
              <a:buNone/>
            </a:pPr>
            <a:r>
              <a:rPr lang="ru-RU" b="1" dirty="0" smtClean="0"/>
              <a:t>Исследование №2:</a:t>
            </a:r>
            <a:r>
              <a:rPr lang="ru-RU" dirty="0" smtClean="0"/>
              <a:t> Построив график зависимости </a:t>
            </a:r>
            <a:r>
              <a:rPr lang="en-US" dirty="0" smtClean="0"/>
              <a:t>x(t)</a:t>
            </a:r>
            <a:r>
              <a:rPr lang="ru-RU" dirty="0" smtClean="0"/>
              <a:t>Б мы увидели как происходят колебания груза, также мы определили при каком значении происходит данное колебание.</a:t>
            </a:r>
          </a:p>
          <a:p>
            <a:pPr marL="0" indent="0">
              <a:buNone/>
            </a:pPr>
            <a:r>
              <a:rPr lang="ru-RU" dirty="0" smtClean="0"/>
              <a:t>Подведем итог и опишем энергетическое превращение при колебаниях:</a:t>
            </a:r>
          </a:p>
          <a:p>
            <a:pPr marL="0" indent="0">
              <a:buNone/>
            </a:pPr>
            <a:r>
              <a:rPr lang="ru-RU" dirty="0" smtClean="0"/>
              <a:t>Когда тело проходит через положение равновесия его скорость максимальна, тело проходит данное положение по закону инерции. В этот момент оно обладает максимальной кинетической и минимальной потенциальной энергиями. Увеличение кинетической энергии происходит благодаря уменьшению потенциальной, после все идет на оборот и так далее.</a:t>
            </a:r>
          </a:p>
          <a:p>
            <a:pPr marL="0" indent="0">
              <a:buNone/>
            </a:pPr>
            <a:r>
              <a:rPr lang="ru-RU" dirty="0" smtClean="0"/>
              <a:t>Таким образом, при гармонических колебаниях происходит периодическое превращение энергии из кинетической в потенциальную и наоборот. Если трение отсутствует то полная механическая энергия при свободных колебаниях не изменяется.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416300"/>
            <a:ext cx="8596668" cy="1320800"/>
          </a:xfrm>
        </p:spPr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577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студент первого курса, Войтенко Игорь, хочу представить исследование по моделированию колебательного контура с источником </a:t>
            </a:r>
            <a:r>
              <a:rPr lang="ru-RU" dirty="0" smtClean="0"/>
              <a:t>тока и механической системы.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2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700" y="1460500"/>
            <a:ext cx="9626600" cy="52196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Часть 1</a:t>
            </a:r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Построить графики зависимости заряда конденсатора от времени.</a:t>
            </a:r>
          </a:p>
          <a:p>
            <a:pPr marL="0" indent="0">
              <a:buNone/>
            </a:pPr>
            <a:r>
              <a:rPr lang="ru-RU" dirty="0"/>
              <a:t>2. Построить графики зависимости тока от времени.</a:t>
            </a:r>
          </a:p>
          <a:p>
            <a:pPr marL="0" indent="0">
              <a:buNone/>
            </a:pPr>
            <a:r>
              <a:rPr lang="ru-RU" dirty="0"/>
              <a:t>3. Проанализируйте полученные зависимости и ответьте на вопросы:</a:t>
            </a:r>
          </a:p>
          <a:p>
            <a:pPr marL="0" indent="0">
              <a:buNone/>
            </a:pPr>
            <a:r>
              <a:rPr lang="ru-RU" dirty="0" smtClean="0"/>
              <a:t>  1</a:t>
            </a:r>
            <a:r>
              <a:rPr lang="ru-RU" dirty="0"/>
              <a:t>) при каком значении q заряд совершает гармонические колебания?</a:t>
            </a:r>
          </a:p>
          <a:p>
            <a:pPr marL="0" indent="0">
              <a:buNone/>
            </a:pPr>
            <a:r>
              <a:rPr lang="ru-RU" dirty="0" smtClean="0"/>
              <a:t>  2</a:t>
            </a:r>
            <a:r>
              <a:rPr lang="ru-RU" dirty="0"/>
              <a:t>) В каком диапазоне q происходят колебания заряда ? Меняется </a:t>
            </a:r>
            <a:r>
              <a:rPr lang="ru-RU" dirty="0" smtClean="0"/>
              <a:t>ли знак </a:t>
            </a:r>
            <a:r>
              <a:rPr lang="ru-RU" dirty="0"/>
              <a:t>заряда пластины конденсатора?</a:t>
            </a:r>
          </a:p>
          <a:p>
            <a:pPr marL="0" indent="0">
              <a:buNone/>
            </a:pPr>
            <a:r>
              <a:rPr lang="ru-RU" dirty="0" smtClean="0"/>
              <a:t>  3</a:t>
            </a:r>
            <a:r>
              <a:rPr lang="ru-RU" dirty="0"/>
              <a:t>) Около какого значения I происходят колебания тока ?</a:t>
            </a:r>
          </a:p>
          <a:p>
            <a:pPr marL="0" indent="0">
              <a:buNone/>
            </a:pPr>
            <a:r>
              <a:rPr lang="ru-RU" dirty="0" smtClean="0"/>
              <a:t>  4</a:t>
            </a:r>
            <a:r>
              <a:rPr lang="ru-RU" dirty="0"/>
              <a:t>) Каково максимальное значение напряжения на конденсаторе ?</a:t>
            </a:r>
          </a:p>
          <a:p>
            <a:pPr marL="0" indent="0">
              <a:buNone/>
            </a:pPr>
            <a:r>
              <a:rPr lang="ru-RU" dirty="0"/>
              <a:t>4. За счет чего источник с э. д. с., равной Ɛ может зарядить конденсатор до </a:t>
            </a:r>
            <a:r>
              <a:rPr lang="ru-RU" dirty="0" smtClean="0"/>
              <a:t>напряжения, равного </a:t>
            </a:r>
            <a:r>
              <a:rPr lang="ru-RU" dirty="0"/>
              <a:t>2Ɛ 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Часть 2</a:t>
            </a:r>
          </a:p>
          <a:p>
            <a:pPr marL="0" indent="0">
              <a:buNone/>
            </a:pPr>
            <a:r>
              <a:rPr lang="ru-RU" dirty="0"/>
              <a:t>1. Построить график зависимости x(t).</a:t>
            </a:r>
          </a:p>
          <a:p>
            <a:pPr marL="0" indent="0">
              <a:buNone/>
            </a:pPr>
            <a:r>
              <a:rPr lang="ru-RU" dirty="0"/>
              <a:t>2. Ответить на вопросы:</a:t>
            </a:r>
          </a:p>
          <a:p>
            <a:pPr marL="0" indent="0">
              <a:buNone/>
            </a:pPr>
            <a:r>
              <a:rPr lang="ru-RU" dirty="0" smtClean="0"/>
              <a:t>  1</a:t>
            </a:r>
            <a:r>
              <a:rPr lang="ru-RU" dirty="0"/>
              <a:t>) Около какого значения x происходят колебания груза?</a:t>
            </a:r>
          </a:p>
          <a:p>
            <a:pPr marL="0" indent="0">
              <a:buNone/>
            </a:pPr>
            <a:r>
              <a:rPr lang="ru-RU" dirty="0"/>
              <a:t>3. Опишите энергетические превращения, которые происходят в электрической </a:t>
            </a:r>
            <a:r>
              <a:rPr lang="ru-RU" dirty="0" smtClean="0"/>
              <a:t>и механической </a:t>
            </a:r>
            <a:r>
              <a:rPr lang="ru-RU" dirty="0"/>
              <a:t>системах </a:t>
            </a:r>
            <a:r>
              <a:rPr lang="ru-RU" dirty="0" smtClean="0"/>
              <a:t>при колебаниях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3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10000"/>
            <a:ext cx="8596668" cy="1320800"/>
          </a:xfrm>
        </p:spPr>
        <p:txBody>
          <a:bodyPr/>
          <a:lstStyle/>
          <a:p>
            <a:r>
              <a:rPr lang="ru-RU" dirty="0"/>
              <a:t>Исследование №1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917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Произведем решение и визуализацию первой задачи, и проанализируем </a:t>
            </a:r>
            <a:r>
              <a:rPr lang="ru-RU" dirty="0" smtClean="0"/>
              <a:t>зависимость заряда конденсатора от времени и зависимость тока от времени, ответить на поставленные вопросы.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4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63800"/>
            <a:ext cx="8596668" cy="132080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384550"/>
            <a:ext cx="3581702" cy="654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38600"/>
            <a:ext cx="424166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зависимости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480344"/>
            <a:ext cx="6536266" cy="2619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099405"/>
            <a:ext cx="6536267" cy="23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на вопросы к первой части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Задание 3</a:t>
            </a:r>
          </a:p>
          <a:p>
            <a:pPr marL="0" indent="0">
              <a:buNone/>
            </a:pPr>
            <a:r>
              <a:rPr lang="ru-RU" dirty="0" smtClean="0"/>
              <a:t>1) Гармонические колебания совершаются при </a:t>
            </a:r>
            <a:r>
              <a:rPr lang="en-US" dirty="0" smtClean="0"/>
              <a:t>q = </a:t>
            </a:r>
            <a:r>
              <a:rPr lang="ru-RU" dirty="0" smtClean="0"/>
              <a:t>0,01434.</a:t>
            </a:r>
          </a:p>
          <a:p>
            <a:pPr marL="0" indent="0">
              <a:buNone/>
            </a:pPr>
            <a:r>
              <a:rPr lang="ru-RU" dirty="0" smtClean="0"/>
              <a:t>2) Колебания происходят в диапазоне:</a:t>
            </a:r>
          </a:p>
          <a:p>
            <a:pPr marL="0" indent="0">
              <a:buNone/>
            </a:pPr>
            <a:r>
              <a:rPr lang="ru-RU" dirty="0" smtClean="0"/>
              <a:t>Заряд пластины конденсатора не изменяется. </a:t>
            </a:r>
          </a:p>
          <a:p>
            <a:pPr marL="0" indent="0">
              <a:buNone/>
            </a:pPr>
            <a:r>
              <a:rPr lang="ru-RU" dirty="0" smtClean="0"/>
              <a:t>3) Колебания тока происходят при </a:t>
            </a:r>
            <a:r>
              <a:rPr lang="en-US" dirty="0" smtClean="0"/>
              <a:t>I = </a:t>
            </a:r>
            <a:r>
              <a:rPr lang="ru-RU" dirty="0" smtClean="0"/>
              <a:t>393,547.</a:t>
            </a:r>
          </a:p>
          <a:p>
            <a:pPr marL="0" indent="0">
              <a:buNone/>
            </a:pPr>
            <a:r>
              <a:rPr lang="ru-RU" dirty="0" smtClean="0"/>
              <a:t>4) Максимальное напряжение на конденсаторе = 35,9986.</a:t>
            </a:r>
          </a:p>
          <a:p>
            <a:pPr marL="0" indent="0">
              <a:buNone/>
            </a:pPr>
            <a:r>
              <a:rPr lang="ru-RU" dirty="0" smtClean="0"/>
              <a:t>Задание 4 </a:t>
            </a:r>
          </a:p>
          <a:p>
            <a:pPr marL="0" indent="0">
              <a:buNone/>
            </a:pPr>
            <a:r>
              <a:rPr lang="ru-RU" dirty="0"/>
              <a:t>За счет увеличения в 2 раза суммы напряжений на конденсаторе и </a:t>
            </a:r>
            <a:r>
              <a:rPr lang="ru-RU" dirty="0" smtClean="0"/>
              <a:t>катушке.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3065462"/>
            <a:ext cx="2752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1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43200"/>
            <a:ext cx="8596668" cy="1320800"/>
          </a:xfrm>
        </p:spPr>
        <p:txBody>
          <a:bodyPr/>
          <a:lstStyle/>
          <a:p>
            <a:r>
              <a:rPr lang="ru-RU" dirty="0" smtClean="0"/>
              <a:t>Исследование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36989"/>
            <a:ext cx="8596668" cy="3880773"/>
          </a:xfrm>
        </p:spPr>
        <p:txBody>
          <a:bodyPr/>
          <a:lstStyle/>
          <a:p>
            <a:r>
              <a:rPr lang="ru-RU" dirty="0"/>
              <a:t>Произведем решение и визуализацию </a:t>
            </a:r>
            <a:r>
              <a:rPr lang="ru-RU" dirty="0" smtClean="0"/>
              <a:t>второй задачи</a:t>
            </a:r>
            <a:r>
              <a:rPr lang="ru-RU" dirty="0"/>
              <a:t>, и проанализируем </a:t>
            </a:r>
            <a:r>
              <a:rPr lang="ru-RU" dirty="0" smtClean="0"/>
              <a:t>зависимость </a:t>
            </a:r>
            <a:r>
              <a:rPr lang="en-US" dirty="0" smtClean="0"/>
              <a:t>x(t)</a:t>
            </a:r>
            <a:r>
              <a:rPr lang="ru-RU" dirty="0" smtClean="0"/>
              <a:t>, </a:t>
            </a:r>
            <a:r>
              <a:rPr lang="ru-RU" dirty="0"/>
              <a:t>ответить на поставленные вопросы, Опишите энергетические превращения, которые происходят </a:t>
            </a:r>
            <a:r>
              <a:rPr lang="ru-RU" dirty="0" smtClean="0"/>
              <a:t>в механической системе при колебаниях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56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79700"/>
            <a:ext cx="8596668" cy="1320800"/>
          </a:xfrm>
        </p:spPr>
        <p:txBody>
          <a:bodyPr/>
          <a:lstStyle/>
          <a:p>
            <a:r>
              <a:rPr lang="ru-RU" dirty="0" smtClean="0"/>
              <a:t>Математическая модель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619500"/>
            <a:ext cx="4252278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167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511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Грань</vt:lpstr>
      <vt:lpstr>Портфолио</vt:lpstr>
      <vt:lpstr>Резюме</vt:lpstr>
      <vt:lpstr>Цель лабораторной работы</vt:lpstr>
      <vt:lpstr>Исследование №1</vt:lpstr>
      <vt:lpstr>Математическая модель</vt:lpstr>
      <vt:lpstr>Графики зависимости</vt:lpstr>
      <vt:lpstr>Ответы на вопросы к первой части </vt:lpstr>
      <vt:lpstr>Исследование №2</vt:lpstr>
      <vt:lpstr>Математическая модель </vt:lpstr>
      <vt:lpstr>Графики зависимости</vt:lpstr>
      <vt:lpstr>Ответы на вопросы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Windows User</dc:creator>
  <cp:lastModifiedBy>Windows User</cp:lastModifiedBy>
  <cp:revision>12</cp:revision>
  <dcterms:created xsi:type="dcterms:W3CDTF">2019-12-17T17:16:26Z</dcterms:created>
  <dcterms:modified xsi:type="dcterms:W3CDTF">2019-12-17T18:22:00Z</dcterms:modified>
</cp:coreProperties>
</file>