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4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80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185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045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403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475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094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63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3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39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80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90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72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28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02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1869-F9C0-486D-BE90-A2662CCA785C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74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91869-F9C0-486D-BE90-A2662CCA785C}" type="datetimeFigureOut">
              <a:rPr lang="ru-RU" smtClean="0"/>
              <a:t>25.09.2019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5751E6-6B09-4057-9FFA-533145D7B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90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egid.com/3d-model-solnechnoy-sistemyi.html" TargetMode="External"/><Relationship Id="rId2" Type="http://schemas.openxmlformats.org/officeDocument/2006/relationships/hyperlink" Target="http://www.gctc.ru/main.php?id=277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mirkosmosa.ru/" TargetMode="External"/><Relationship Id="rId5" Type="http://schemas.openxmlformats.org/officeDocument/2006/relationships/hyperlink" Target="https://zelenyikot.livejournal.com/34558.html" TargetMode="External"/><Relationship Id="rId4" Type="http://schemas.openxmlformats.org/officeDocument/2006/relationships/hyperlink" Target="https://ru.wikipedia.org/wiki/&#1050;&#1086;&#1089;&#1084;&#1080;&#1095;&#1077;&#1089;&#1082;&#1086;&#1077;_&#1087;&#1088;&#1086;&#1089;&#1090;&#1088;&#1072;&#1085;&#1089;&#1090;&#1074;&#1086;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Портфолио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 Лабораторная работа №1</a:t>
            </a:r>
          </a:p>
          <a:p>
            <a:r>
              <a:rPr lang="ru-RU" dirty="0" smtClean="0"/>
              <a:t> Войтенко Игорь Александрович</a:t>
            </a:r>
          </a:p>
          <a:p>
            <a:r>
              <a:rPr lang="ru-RU" dirty="0" smtClean="0"/>
              <a:t> </a:t>
            </a:r>
            <a:r>
              <a:rPr lang="ru-RU" dirty="0" smtClean="0"/>
              <a:t>И</a:t>
            </a:r>
            <a:r>
              <a:rPr lang="ru-RU" dirty="0" smtClean="0"/>
              <a:t>В</a:t>
            </a:r>
            <a:r>
              <a:rPr lang="ru-RU" dirty="0"/>
              <a:t>Т</a:t>
            </a:r>
            <a:r>
              <a:rPr lang="ru-RU" dirty="0" smtClean="0"/>
              <a:t> </a:t>
            </a:r>
            <a:r>
              <a:rPr lang="ru-RU" dirty="0" smtClean="0"/>
              <a:t>1 курс 1 группа 1 подгруппа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39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Исследование №2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качестве второго исследования я возьму исследование траектории движения Венеры относительно Земли.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69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3911600"/>
            <a:ext cx="8596668" cy="2129762"/>
          </a:xfrm>
        </p:spPr>
        <p:txBody>
          <a:bodyPr/>
          <a:lstStyle/>
          <a:p>
            <a:r>
              <a:rPr lang="ru-RU" b="1" dirty="0"/>
              <a:t>Земля </a:t>
            </a:r>
            <a:r>
              <a:rPr lang="ru-RU" b="1" dirty="0" smtClean="0"/>
              <a:t>– Венера:</a:t>
            </a:r>
            <a:endParaRPr lang="ru-RU" b="1" dirty="0"/>
          </a:p>
          <a:p>
            <a:r>
              <a:rPr lang="en-US" b="1" dirty="0"/>
              <a:t>x</a:t>
            </a:r>
            <a:r>
              <a:rPr lang="en-US" b="1" dirty="0" smtClean="0"/>
              <a:t>= R</a:t>
            </a:r>
            <a:r>
              <a:rPr lang="ru-RU" b="1" baseline="-25000" dirty="0" smtClean="0"/>
              <a:t>Венеры</a:t>
            </a:r>
            <a:r>
              <a:rPr lang="ru-RU" b="1" dirty="0" smtClean="0"/>
              <a:t>*</a:t>
            </a:r>
            <a:r>
              <a:rPr lang="en-US" b="1" dirty="0" smtClean="0"/>
              <a:t>cos(</a:t>
            </a:r>
            <a:r>
              <a:rPr lang="en-US" b="1" dirty="0"/>
              <a:t>ω </a:t>
            </a:r>
            <a:r>
              <a:rPr lang="ru-RU" b="1" baseline="-25000" dirty="0" smtClean="0"/>
              <a:t>Венеры</a:t>
            </a:r>
            <a:r>
              <a:rPr lang="ru-RU" b="1" dirty="0" smtClean="0"/>
              <a:t>*</a:t>
            </a:r>
            <a:r>
              <a:rPr lang="en-US" b="1" dirty="0"/>
              <a:t>t+</a:t>
            </a:r>
            <a:r>
              <a:rPr lang="el-GR" b="1" dirty="0"/>
              <a:t>φ) – </a:t>
            </a:r>
            <a:r>
              <a:rPr lang="en-US" b="1" dirty="0"/>
              <a:t>R</a:t>
            </a:r>
            <a:r>
              <a:rPr lang="ru-RU" b="1" baseline="-25000" dirty="0"/>
              <a:t>Земли</a:t>
            </a:r>
            <a:r>
              <a:rPr lang="ru-RU" b="1" dirty="0"/>
              <a:t>*</a:t>
            </a:r>
            <a:r>
              <a:rPr lang="en-US" b="1" dirty="0" smtClean="0"/>
              <a:t>cos(</a:t>
            </a:r>
            <a:r>
              <a:rPr lang="en-US" b="1" dirty="0"/>
              <a:t>ω </a:t>
            </a:r>
            <a:r>
              <a:rPr lang="ru-RU" b="1" baseline="-25000" dirty="0" smtClean="0"/>
              <a:t>Земли</a:t>
            </a:r>
            <a:r>
              <a:rPr lang="ru-RU" b="1" dirty="0" smtClean="0"/>
              <a:t>*</a:t>
            </a:r>
            <a:r>
              <a:rPr lang="en-US" b="1" dirty="0"/>
              <a:t>t+</a:t>
            </a:r>
            <a:r>
              <a:rPr lang="el-GR" b="1" dirty="0"/>
              <a:t>φ)</a:t>
            </a:r>
          </a:p>
          <a:p>
            <a:r>
              <a:rPr lang="en-US" b="1" dirty="0"/>
              <a:t>y</a:t>
            </a:r>
            <a:r>
              <a:rPr lang="en-US" b="1" dirty="0" smtClean="0"/>
              <a:t>= R</a:t>
            </a:r>
            <a:r>
              <a:rPr lang="ru-RU" b="1" baseline="-25000" dirty="0" smtClean="0"/>
              <a:t>Венеры</a:t>
            </a:r>
            <a:r>
              <a:rPr lang="en-US" b="1" dirty="0" smtClean="0"/>
              <a:t>sin(</a:t>
            </a:r>
            <a:r>
              <a:rPr lang="en-US" b="1" dirty="0"/>
              <a:t>ω </a:t>
            </a:r>
            <a:r>
              <a:rPr lang="ru-RU" b="1" baseline="-25000" dirty="0" smtClean="0"/>
              <a:t>Венеры</a:t>
            </a:r>
            <a:r>
              <a:rPr lang="ru-RU" b="1" dirty="0" smtClean="0"/>
              <a:t>*</a:t>
            </a:r>
            <a:r>
              <a:rPr lang="en-US" b="1" dirty="0"/>
              <a:t>t+</a:t>
            </a:r>
            <a:r>
              <a:rPr lang="el-GR" b="1" dirty="0"/>
              <a:t>φ) – </a:t>
            </a:r>
            <a:r>
              <a:rPr lang="en-US" b="1" dirty="0"/>
              <a:t>R</a:t>
            </a:r>
            <a:r>
              <a:rPr lang="ru-RU" b="1" baseline="-25000" dirty="0"/>
              <a:t>Земли</a:t>
            </a:r>
            <a:r>
              <a:rPr lang="ru-RU" b="1" dirty="0"/>
              <a:t>*</a:t>
            </a:r>
            <a:r>
              <a:rPr lang="en-US" b="1" dirty="0" smtClean="0"/>
              <a:t>sin(</a:t>
            </a:r>
            <a:r>
              <a:rPr lang="en-US" b="1" dirty="0"/>
              <a:t>ω </a:t>
            </a:r>
            <a:r>
              <a:rPr lang="ru-RU" b="1" baseline="-25000" dirty="0" smtClean="0"/>
              <a:t>Земли</a:t>
            </a:r>
            <a:r>
              <a:rPr lang="ru-RU" b="1" dirty="0" smtClean="0"/>
              <a:t>*</a:t>
            </a:r>
            <a:r>
              <a:rPr lang="en-US" b="1" dirty="0"/>
              <a:t>t+</a:t>
            </a:r>
            <a:r>
              <a:rPr lang="el-GR" b="1" dirty="0"/>
              <a:t>φ)</a:t>
            </a:r>
          </a:p>
          <a:p>
            <a:r>
              <a:rPr lang="en-US" b="1" dirty="0"/>
              <a:t>ω</a:t>
            </a:r>
            <a:r>
              <a:rPr lang="en-US" b="1" dirty="0" smtClean="0"/>
              <a:t>= </a:t>
            </a:r>
            <a:r>
              <a:rPr lang="en-US" b="1" dirty="0"/>
              <a:t>2</a:t>
            </a:r>
            <a:r>
              <a:rPr lang="el-GR" b="1" dirty="0"/>
              <a:t>π/</a:t>
            </a:r>
            <a:r>
              <a:rPr lang="en-US" b="1" dirty="0"/>
              <a:t>T, </a:t>
            </a:r>
            <a:r>
              <a:rPr lang="ru-RU" b="1" dirty="0"/>
              <a:t>где Т — период обращения планеты вокруг Солнца</a:t>
            </a:r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227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Траектория движения Земля-Венера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500" y="1321180"/>
            <a:ext cx="7848600" cy="52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3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Проведя исследования и построив траектории движения, исходя из данных, мы можем убедиться в том, что траектории движения Марса и Венеры являются цикличными.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70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Я студент первого курса, Войтенко Игорь, хочу представить исследование по видимым траекториям планет.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74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Общая информация о космосе – </a:t>
            </a:r>
            <a:r>
              <a:rPr lang="en-US" dirty="0">
                <a:hlinkClick r:id="rId2"/>
              </a:rPr>
              <a:t>http://www.gctc.ru/main.php?id=277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Сайт содержит в себе 3</a:t>
            </a:r>
            <a:r>
              <a:rPr lang="en-US" dirty="0" smtClean="0"/>
              <a:t>D</a:t>
            </a:r>
            <a:r>
              <a:rPr lang="ru-RU" dirty="0" smtClean="0"/>
              <a:t>-модель нашей солнечной системы –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spacegid.com/3d-model-solnechnoy-sistemyi.html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Крупнейший справочник по информации – </a:t>
            </a:r>
            <a:r>
              <a:rPr lang="en-US" dirty="0">
                <a:hlinkClick r:id="rId4"/>
              </a:rPr>
              <a:t>https://ru.wikipedia.org/wiki/</a:t>
            </a:r>
            <a:r>
              <a:rPr lang="ru-RU" dirty="0" err="1" smtClean="0">
                <a:hlinkClick r:id="rId4"/>
              </a:rPr>
              <a:t>Космическое_пространство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Интересные факты о космосе –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zelenyikot.livejournal.com/34558.html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Статьи о космосе – </a:t>
            </a:r>
            <a:r>
              <a:rPr lang="en-US" dirty="0">
                <a:hlinkClick r:id="rId6"/>
              </a:rPr>
              <a:t>http://mirkosmosa.ru/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43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Глоссарий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2908300"/>
            <a:ext cx="8596668" cy="3133062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600" b="1" dirty="0" smtClean="0"/>
              <a:t>Траектория материальной точки</a:t>
            </a:r>
            <a:r>
              <a:rPr lang="ru-RU" sz="2600" dirty="0"/>
              <a:t> </a:t>
            </a:r>
            <a:r>
              <a:rPr lang="ru-RU" sz="2600" dirty="0" smtClean="0"/>
              <a:t>–</a:t>
            </a:r>
            <a:r>
              <a:rPr lang="ru-RU" sz="2600" dirty="0"/>
              <a:t> линия в пространстве, по которой движется тело, представляющая собой множество точек, в которых находилась, находится или будет находиться материальная точка при своём перемещении в пространстве относительно выбранной системы отсчёта</a:t>
            </a:r>
            <a:r>
              <a:rPr lang="ru-RU" sz="2600" dirty="0" smtClean="0"/>
              <a:t>.</a:t>
            </a:r>
            <a:r>
              <a:rPr lang="ru-RU" sz="2600" dirty="0"/>
              <a:t> Существенно, что понятие о траектории имеет физический смысл даже при отсутствии какого-либо по ней движения</a:t>
            </a:r>
            <a:r>
              <a:rPr lang="ru-RU" sz="2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600" b="1" dirty="0" smtClean="0"/>
              <a:t>Расстояние –</a:t>
            </a:r>
            <a:r>
              <a:rPr lang="ru-RU" sz="2600" dirty="0" smtClean="0"/>
              <a:t> </a:t>
            </a:r>
            <a:r>
              <a:rPr lang="ru-RU" sz="2600" dirty="0"/>
              <a:t>в широком смысле, степень (мера) удалённости объектов друг от друга</a:t>
            </a:r>
            <a:r>
              <a:rPr lang="ru-RU" sz="2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600" b="1" dirty="0" smtClean="0"/>
              <a:t>Угловая скорость вращения</a:t>
            </a:r>
            <a:r>
              <a:rPr lang="ru-RU" sz="2600" dirty="0"/>
              <a:t> </a:t>
            </a:r>
            <a:r>
              <a:rPr lang="ru-RU" sz="2600" dirty="0" smtClean="0"/>
              <a:t>– величина</a:t>
            </a:r>
            <a:r>
              <a:rPr lang="ru-RU" sz="2600" dirty="0"/>
              <a:t>, характеризующая скорость вращения материальной точки вокруг центра вращения</a:t>
            </a:r>
            <a:r>
              <a:rPr lang="ru-RU" sz="26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Глоссарий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b="1" dirty="0"/>
              <a:t>Период вращения</a:t>
            </a:r>
            <a:r>
              <a:rPr lang="ru-RU" dirty="0"/>
              <a:t> космического объекта </a:t>
            </a:r>
            <a:r>
              <a:rPr lang="ru-RU" dirty="0" smtClean="0"/>
              <a:t>– время</a:t>
            </a:r>
            <a:r>
              <a:rPr lang="ru-RU" dirty="0"/>
              <a:t>, которое требуется объекту для совершения полного оборота вокруг своей оси относительно звёзд</a:t>
            </a:r>
            <a:r>
              <a:rPr lang="ru-RU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 smtClean="0"/>
              <a:t>Солнечная система</a:t>
            </a:r>
            <a:r>
              <a:rPr lang="ru-RU" dirty="0"/>
              <a:t> </a:t>
            </a:r>
            <a:r>
              <a:rPr lang="ru-RU" dirty="0" smtClean="0"/>
              <a:t>–</a:t>
            </a:r>
            <a:r>
              <a:rPr lang="ru-RU" dirty="0"/>
              <a:t> планетная система, включает в себя центральную звезду </a:t>
            </a:r>
            <a:r>
              <a:rPr lang="ru-RU" dirty="0" smtClean="0"/>
              <a:t>–</a:t>
            </a:r>
            <a:r>
              <a:rPr lang="ru-RU" dirty="0"/>
              <a:t> Солнце </a:t>
            </a:r>
            <a:r>
              <a:rPr lang="ru-RU" dirty="0" smtClean="0"/>
              <a:t>– </a:t>
            </a:r>
            <a:r>
              <a:rPr lang="ru-RU" dirty="0"/>
              <a:t>и все естественные </a:t>
            </a:r>
            <a:r>
              <a:rPr lang="ru-RU" dirty="0" smtClean="0"/>
              <a:t>космические </a:t>
            </a:r>
            <a:r>
              <a:rPr lang="ru-RU" dirty="0"/>
              <a:t>объекты, вращающиеся вокруг Солнца. </a:t>
            </a:r>
          </a:p>
        </p:txBody>
      </p:sp>
    </p:spTree>
    <p:extLst>
      <p:ext uri="{BB962C8B-B14F-4D97-AF65-F5344CB8AC3E}">
        <p14:creationId xmlns:p14="http://schemas.microsoft.com/office/powerpoint/2010/main" val="347382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лабораторной работы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Организовать и провести вычислительный эксперимент для исследования </a:t>
            </a:r>
            <a:r>
              <a:rPr lang="ru-RU" dirty="0" smtClean="0"/>
              <a:t>видимых траекторий </a:t>
            </a:r>
            <a:r>
              <a:rPr lang="ru-RU" dirty="0"/>
              <a:t>движения планет Солнечной системы средствами электронных таблиц. Самостоятельно найти, или придумать аналогичную задачу на </a:t>
            </a:r>
            <a:r>
              <a:rPr lang="ru-RU" dirty="0" smtClean="0"/>
              <a:t>построение траекторий тел.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5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Исследование №1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Исследуем движение Марса относительно Земли.</a:t>
            </a:r>
          </a:p>
        </p:txBody>
      </p:sp>
    </p:spTree>
    <p:extLst>
      <p:ext uri="{BB962C8B-B14F-4D97-AF65-F5344CB8AC3E}">
        <p14:creationId xmlns:p14="http://schemas.microsoft.com/office/powerpoint/2010/main" val="222968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3797300"/>
            <a:ext cx="8961965" cy="2244062"/>
          </a:xfrm>
        </p:spPr>
        <p:txBody>
          <a:bodyPr/>
          <a:lstStyle/>
          <a:p>
            <a:r>
              <a:rPr lang="ru-RU" dirty="0"/>
              <a:t>Земля </a:t>
            </a:r>
            <a:r>
              <a:rPr lang="ru-RU" dirty="0" smtClean="0"/>
              <a:t>– </a:t>
            </a:r>
            <a:r>
              <a:rPr lang="ru-RU" dirty="0"/>
              <a:t>Марс:</a:t>
            </a:r>
          </a:p>
          <a:p>
            <a:r>
              <a:rPr lang="en-US" dirty="0"/>
              <a:t>x</a:t>
            </a:r>
            <a:r>
              <a:rPr lang="en-US" dirty="0" smtClean="0"/>
              <a:t>= </a:t>
            </a:r>
            <a:r>
              <a:rPr lang="en-US" dirty="0"/>
              <a:t>R</a:t>
            </a:r>
            <a:r>
              <a:rPr lang="ru-RU" baseline="-25000" dirty="0"/>
              <a:t>Марса</a:t>
            </a:r>
            <a:r>
              <a:rPr lang="ru-RU" dirty="0"/>
              <a:t>*</a:t>
            </a:r>
            <a:r>
              <a:rPr lang="en-US" dirty="0" smtClean="0"/>
              <a:t>cos(</a:t>
            </a:r>
            <a:r>
              <a:rPr lang="en-US" b="1" dirty="0"/>
              <a:t>ω </a:t>
            </a:r>
            <a:r>
              <a:rPr lang="ru-RU" i="1" baseline="-25000" dirty="0" smtClean="0"/>
              <a:t>Марса</a:t>
            </a:r>
            <a:r>
              <a:rPr lang="ru-RU" dirty="0" smtClean="0"/>
              <a:t>*</a:t>
            </a:r>
            <a:r>
              <a:rPr lang="en-US" dirty="0"/>
              <a:t>t+</a:t>
            </a:r>
            <a:r>
              <a:rPr lang="el-GR" dirty="0"/>
              <a:t>φ) – </a:t>
            </a:r>
            <a:r>
              <a:rPr lang="en-US" dirty="0"/>
              <a:t>R</a:t>
            </a:r>
            <a:r>
              <a:rPr lang="ru-RU" baseline="-25000" dirty="0"/>
              <a:t>Земли</a:t>
            </a:r>
            <a:r>
              <a:rPr lang="ru-RU" dirty="0"/>
              <a:t>*</a:t>
            </a:r>
            <a:r>
              <a:rPr lang="en-US" dirty="0" smtClean="0"/>
              <a:t>cos(</a:t>
            </a:r>
            <a:r>
              <a:rPr lang="en-US" b="1" dirty="0"/>
              <a:t>ω </a:t>
            </a:r>
            <a:r>
              <a:rPr lang="ru-RU" i="1" baseline="-25000" dirty="0" smtClean="0"/>
              <a:t>Земли</a:t>
            </a:r>
            <a:r>
              <a:rPr lang="ru-RU" dirty="0" smtClean="0"/>
              <a:t>*</a:t>
            </a:r>
            <a:r>
              <a:rPr lang="en-US" dirty="0" err="1" smtClean="0"/>
              <a:t>t+</a:t>
            </a:r>
            <a:r>
              <a:rPr lang="en-US" dirty="0" err="1"/>
              <a:t>φ</a:t>
            </a:r>
            <a:r>
              <a:rPr lang="el-GR" dirty="0" smtClean="0"/>
              <a:t>)</a:t>
            </a:r>
            <a:endParaRPr lang="el-GR" dirty="0"/>
          </a:p>
          <a:p>
            <a:r>
              <a:rPr lang="en-US" dirty="0"/>
              <a:t>y</a:t>
            </a:r>
            <a:r>
              <a:rPr lang="en-US" dirty="0" smtClean="0"/>
              <a:t>= </a:t>
            </a:r>
            <a:r>
              <a:rPr lang="en-US" dirty="0"/>
              <a:t>R</a:t>
            </a:r>
            <a:r>
              <a:rPr lang="ru-RU" baseline="-25000" dirty="0"/>
              <a:t>Марса</a:t>
            </a:r>
            <a:r>
              <a:rPr lang="ru-RU" dirty="0"/>
              <a:t>*</a:t>
            </a:r>
            <a:r>
              <a:rPr lang="en-US" dirty="0" smtClean="0"/>
              <a:t>sin(</a:t>
            </a:r>
            <a:r>
              <a:rPr lang="en-US" b="1" dirty="0"/>
              <a:t>ω </a:t>
            </a:r>
            <a:r>
              <a:rPr lang="ru-RU" i="1" baseline="-25000" dirty="0" smtClean="0"/>
              <a:t>Марса</a:t>
            </a:r>
            <a:r>
              <a:rPr lang="ru-RU" dirty="0" smtClean="0"/>
              <a:t>*</a:t>
            </a:r>
            <a:r>
              <a:rPr lang="en-US" dirty="0"/>
              <a:t>t+</a:t>
            </a:r>
            <a:r>
              <a:rPr lang="el-GR" dirty="0"/>
              <a:t>φ) – </a:t>
            </a:r>
            <a:r>
              <a:rPr lang="en-US" dirty="0"/>
              <a:t>R</a:t>
            </a:r>
            <a:r>
              <a:rPr lang="ru-RU" baseline="-25000" dirty="0"/>
              <a:t>Земли</a:t>
            </a:r>
            <a:r>
              <a:rPr lang="ru-RU" dirty="0"/>
              <a:t>*</a:t>
            </a:r>
            <a:r>
              <a:rPr lang="en-US" dirty="0" smtClean="0"/>
              <a:t>sin(</a:t>
            </a:r>
            <a:r>
              <a:rPr lang="en-US" b="1" dirty="0"/>
              <a:t>ω </a:t>
            </a:r>
            <a:r>
              <a:rPr lang="ru-RU" i="1" baseline="-25000" dirty="0" smtClean="0"/>
              <a:t>Земли</a:t>
            </a:r>
            <a:r>
              <a:rPr lang="ru-RU" dirty="0" smtClean="0"/>
              <a:t>*</a:t>
            </a:r>
            <a:r>
              <a:rPr lang="en-US" dirty="0" smtClean="0"/>
              <a:t>t+</a:t>
            </a:r>
            <a:r>
              <a:rPr lang="el-GR" dirty="0"/>
              <a:t>φ</a:t>
            </a:r>
            <a:r>
              <a:rPr lang="el-GR" dirty="0" smtClean="0"/>
              <a:t>)</a:t>
            </a:r>
            <a:endParaRPr lang="el-GR" dirty="0"/>
          </a:p>
          <a:p>
            <a:r>
              <a:rPr lang="en-US" b="1" dirty="0"/>
              <a:t>ω </a:t>
            </a:r>
            <a:r>
              <a:rPr lang="en-US" i="1" dirty="0" smtClean="0"/>
              <a:t>= </a:t>
            </a:r>
            <a:r>
              <a:rPr lang="en-US" i="1" dirty="0"/>
              <a:t>2</a:t>
            </a:r>
            <a:r>
              <a:rPr lang="el-GR" i="1" dirty="0"/>
              <a:t>π/</a:t>
            </a:r>
            <a:r>
              <a:rPr lang="en-US" i="1" dirty="0"/>
              <a:t>T,</a:t>
            </a:r>
            <a:r>
              <a:rPr lang="en-US" dirty="0"/>
              <a:t> </a:t>
            </a:r>
            <a:r>
              <a:rPr lang="ru-RU" dirty="0"/>
              <a:t>где Т — период обращения планеты вокруг Солнца.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4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Траектория движения Земля-Марс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432" y="1308100"/>
            <a:ext cx="852757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08724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288</Words>
  <Application>Microsoft Office PowerPoint</Application>
  <PresentationFormat>Широкоэкранный</PresentationFormat>
  <Paragraphs>39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Грань</vt:lpstr>
      <vt:lpstr>Портфолио</vt:lpstr>
      <vt:lpstr>Резюме</vt:lpstr>
      <vt:lpstr>Справочник</vt:lpstr>
      <vt:lpstr>Глоссарий</vt:lpstr>
      <vt:lpstr>Глоссарий</vt:lpstr>
      <vt:lpstr>Цель лабораторной работы</vt:lpstr>
      <vt:lpstr>Исследование №1</vt:lpstr>
      <vt:lpstr>Математическая модель</vt:lpstr>
      <vt:lpstr>Траектория движения Земля-Марс</vt:lpstr>
      <vt:lpstr>Исследование №2</vt:lpstr>
      <vt:lpstr>Математическая модель</vt:lpstr>
      <vt:lpstr>Траектория движения Земля-Венера</vt:lpstr>
      <vt:lpstr>Вывод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</dc:title>
  <dc:creator>Windows User</dc:creator>
  <cp:lastModifiedBy>Windows User</cp:lastModifiedBy>
  <cp:revision>11</cp:revision>
  <dcterms:created xsi:type="dcterms:W3CDTF">2019-09-24T06:00:19Z</dcterms:created>
  <dcterms:modified xsi:type="dcterms:W3CDTF">2019-09-25T17:34:28Z</dcterms:modified>
</cp:coreProperties>
</file>