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3AD-66FB-4950-A793-B874EB1399C3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DF6-D30F-4661-B554-D2E513C3C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93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3AD-66FB-4950-A793-B874EB1399C3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DF6-D30F-4661-B554-D2E513C3C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99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3AD-66FB-4950-A793-B874EB1399C3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DF6-D30F-4661-B554-D2E513C3C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3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3AD-66FB-4950-A793-B874EB1399C3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DF6-D30F-4661-B554-D2E513C3C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39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3AD-66FB-4950-A793-B874EB1399C3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DF6-D30F-4661-B554-D2E513C3C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8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3AD-66FB-4950-A793-B874EB1399C3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DF6-D30F-4661-B554-D2E513C3C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4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3AD-66FB-4950-A793-B874EB1399C3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DF6-D30F-4661-B554-D2E513C3C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54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3AD-66FB-4950-A793-B874EB1399C3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DF6-D30F-4661-B554-D2E513C3C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3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3AD-66FB-4950-A793-B874EB1399C3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DF6-D30F-4661-B554-D2E513C3C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2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3AD-66FB-4950-A793-B874EB1399C3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DF6-D30F-4661-B554-D2E513C3C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03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3AD-66FB-4950-A793-B874EB1399C3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DF6-D30F-4661-B554-D2E513C3C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3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83AD-66FB-4950-A793-B874EB1399C3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97DF6-D30F-4661-B554-D2E513C3C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9550" y="4135438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1 курса ИВТ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Войтенко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горь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87174"/>
            <a:ext cx="11798300" cy="3395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ОБРАЗОВАНИЯ РОССИЙСКОЙ ФЕДЕРАЦИИ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УЧРЕЖДЕНИЕ ВЫСШЕГО ПРОФЕССИОНАЛЬНОГО ОБРАЗОВАНИЯ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«РОССИЙСКИЙ ГОСУДАРСТВЕННЫЙ ПЕДАГОГИЧЕСКИЙ УНИВЕРССТЕТ им. А. И. ГЕРЦЕНА»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Институт информационных технологий и технологического образования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информационных технологий и электронного обучения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КУРСОВАЯ РАБОТА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тела, брошенного под углом к горизонту при помощи информационных технологий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0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700" y="3905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Цель курсовой работы: </a:t>
            </a:r>
            <a:r>
              <a:rPr lang="ru-RU" dirty="0"/>
              <a:t>провести исследование тела, брошенного под углом к горизонту.</a:t>
            </a:r>
          </a:p>
          <a:p>
            <a:pPr marL="0" indent="0">
              <a:buNone/>
            </a:pPr>
            <a:r>
              <a:rPr lang="ru-RU" b="1" dirty="0"/>
              <a:t>Задачи курсовой работы: </a:t>
            </a:r>
          </a:p>
          <a:p>
            <a:pPr lvl="0"/>
            <a:r>
              <a:rPr lang="ru-RU" dirty="0"/>
              <a:t>Провести исследование задачи с заданными значениями.</a:t>
            </a:r>
          </a:p>
          <a:p>
            <a:pPr lvl="0"/>
            <a:r>
              <a:rPr lang="ru-RU" dirty="0"/>
              <a:t>Изучить учебную, научную и справочную литературу по теме исследования.</a:t>
            </a:r>
          </a:p>
          <a:p>
            <a:pPr lvl="0"/>
            <a:r>
              <a:rPr lang="ru-RU" dirty="0"/>
              <a:t>Аналитически решить данную задачу.</a:t>
            </a:r>
          </a:p>
          <a:p>
            <a:pPr lvl="0"/>
            <a:r>
              <a:rPr lang="ru-RU" dirty="0"/>
              <a:t>Воспользоваться информационными технологиями, получить результаты исследования.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14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Струя воды в гидромониторе вылетает из ствола со скоростью 50 м/с под углом 30</a:t>
            </a:r>
            <a:r>
              <a:rPr lang="en-US" baseline="30000" dirty="0"/>
              <a:t>O</a:t>
            </a:r>
            <a:r>
              <a:rPr lang="en-US" dirty="0"/>
              <a:t> </a:t>
            </a:r>
            <a:r>
              <a:rPr lang="ru-RU" dirty="0"/>
              <a:t>к горизонту. Найти дальность полета и наибольшую высоту подъема струи. Исследовать зависимость дальности полета от начальной скорости и угла полета. Найти скорость у точки падения и угол падения.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8138"/>
            <a:ext cx="2505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и основные формулы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425" y="1690688"/>
            <a:ext cx="4536164" cy="26019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671639"/>
            <a:ext cx="4419600" cy="26289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851400"/>
            <a:ext cx="1304925" cy="6096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2475589" y="4813300"/>
            <a:ext cx="2667000" cy="6858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5475053" y="4832350"/>
            <a:ext cx="2000250" cy="62865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7"/>
          <a:stretch>
            <a:fillRect/>
          </a:stretch>
        </p:blipFill>
        <p:spPr>
          <a:xfrm>
            <a:off x="7807766" y="4832351"/>
            <a:ext cx="284753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5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124"/>
            <a:ext cx="3187700" cy="46132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8458993" y="1889124"/>
            <a:ext cx="3376613" cy="4613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775" y="1889124"/>
            <a:ext cx="4264025" cy="370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2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на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PascalABC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31369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ugl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V0, a, g, h: integer;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x, t:real;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g:=10;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h:=0;</a:t>
            </a:r>
          </a:p>
          <a:p>
            <a:pPr marL="0" indent="0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V0:=50;</a:t>
            </a:r>
          </a:p>
          <a:p>
            <a:pPr marL="0" indent="0">
              <a:buNone/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('Зависимость расстояния от угла:');</a:t>
            </a: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a:=10;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a&lt;=90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x:=a*3.14/180;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t:=sin(x);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S:=(V0*V0*t*cos(x)+V0*cos(x)*sqrt(V0*V0*t*t+2*g*h))/g;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('Расстояние = ',S:3:3 ,'     |     ' ,' при угле = ',a);</a:t>
            </a: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a:=a+5;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41800" y="1690688"/>
            <a:ext cx="4203700" cy="4124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skorost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V0, a, g, h: integer;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 x, t:real;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g:=10;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h:=0;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a:=45;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writeln</a:t>
            </a:r>
            <a:r>
              <a:rPr lang="ru-RU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('Зависимость расстояния от начальной скорости:');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V0:=50;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V0&lt;=200 </a:t>
            </a:r>
            <a:r>
              <a:rPr lang="en-US" sz="1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x:=a*3.14/180;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t:=sin(x);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S:=(V0*V0*t*cos(x)+V0*cos(x)*sqrt(V0*V0*t*t+2*g*h))/g;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writeln</a:t>
            </a:r>
            <a:r>
              <a:rPr lang="ru-RU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('Расстояние = ',S:3:3 ,'     |     ' ,' при начальной скорости = ',V0);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V0:=V0+10;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readln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1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3700" y="1588880"/>
            <a:ext cx="11696700" cy="4585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курсовой работе были проведены исследование зависимости дальности полета от угла броска и начальной скорости, были найдены угол падения и конечная скорость материальной точки.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же результатом работы являются: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Изученные учебные и научные источники, которые связаны с темой исследования.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Введены и раскрыты основные понятия по данной темы.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Выведены основные формулы для решения задачи.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помощи информационных технологий, были построены графики зависимости, а после был реализован алгоритм, с выводом результатов на экран компьютера.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были проанализированы, сформулирован вывод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Подведем итоги, благодаря этому исследованию, мы можем убедиться об необходимости использования информационных технологий в такой дисциплине как физика. Без информационных технологий данное исследование было бы тяжелее реализовать. </a:t>
            </a:r>
            <a:b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16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430</Words>
  <Application>Microsoft Office PowerPoint</Application>
  <PresentationFormat>Широкоэкранный</PresentationFormat>
  <Paragraphs>69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Формулировка задачи</vt:lpstr>
      <vt:lpstr>Графики и основные формулы</vt:lpstr>
      <vt:lpstr>Блок-схемы</vt:lpstr>
      <vt:lpstr>Алгоритм на PascalABC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3</cp:revision>
  <dcterms:created xsi:type="dcterms:W3CDTF">2020-01-13T21:18:52Z</dcterms:created>
  <dcterms:modified xsi:type="dcterms:W3CDTF">2020-01-13T21:44:26Z</dcterms:modified>
</cp:coreProperties>
</file>