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3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8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3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9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1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2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2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8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5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4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5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2BD8D6-DF8C-44E9-AD51-C6DFC085EB00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7B908-28D4-44F2-8B34-8F8B6A5C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6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матриц в работах ирландского математика и физика Уильяма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английского математика Артура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Кэли»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Войтенко Игорь студент 1 курса РГПУ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Им.Герцена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0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01" y="1477434"/>
            <a:ext cx="5986199" cy="1371600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Биография(1805-1865)</a:t>
            </a:r>
            <a:br>
              <a:rPr lang="ru-RU" sz="1600" dirty="0" smtClean="0"/>
            </a:br>
            <a:r>
              <a:rPr lang="ru-RU" sz="1600" dirty="0"/>
              <a:t>М</a:t>
            </a:r>
            <a:r>
              <a:rPr lang="ru-RU" sz="1600" dirty="0" smtClean="0"/>
              <a:t>есто работы: Санкт-Петербургская академия наук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900" y="977342"/>
            <a:ext cx="3873500" cy="489508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0411" y="3018364"/>
            <a:ext cx="6592889" cy="3128435"/>
          </a:xfrm>
        </p:spPr>
        <p:txBody>
          <a:bodyPr>
            <a:normAutofit lnSpcReduction="1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1827 году Гамильтон занял пост королевского астронома Ирландии (что автоматически означало по совместительству пост директора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Дансинкской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обсерватории) и занимал его на протяжении 38 лет — дольше, чем кто бы то ни было на этой должности. Он опубликовал ряд работ по геометрической оптике, представляющих большую ценность для теории оптических инструментов, но чисто астрономическими проблемами занимался мало; комиссии из Лондона дважды подвергали его критике за недостаточное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усердие.</a:t>
            </a:r>
          </a:p>
          <a:p>
            <a:r>
              <a:rPr lang="ru-RU" sz="1400" dirty="0"/>
              <a:t>В период 1834—1835 годов появились классические работы по «гамильтоновой механике». Шотландский математик Питер Тэт назвал эти работы «крупнейшим дополнением теоретической динамики со времени великих эпох Ньютона и Лагранжа». За открытия в оптике и по совокупности научных заслуг вице-король Ирландии возвёл Гамильтона в рыцарское достоинство (1835</a:t>
            </a:r>
            <a:r>
              <a:rPr lang="ru-RU" sz="1400" dirty="0" smtClean="0"/>
              <a:t>)</a:t>
            </a:r>
            <a:r>
              <a:rPr lang="ru-RU" sz="1400" dirty="0"/>
              <a:t> и назначил ежегодное пособие в 200 фунтов, а лондонское Королевское общество наградило его (совместно с Фарадеем) Королевской </a:t>
            </a:r>
            <a:r>
              <a:rPr lang="ru-RU" sz="1400" dirty="0" smtClean="0"/>
              <a:t>медалью</a:t>
            </a:r>
            <a:r>
              <a:rPr lang="ru-RU" sz="1400" dirty="0"/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8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63600"/>
            <a:ext cx="10502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1835 году Гамильтон завершил разработку нового, чрезвычайно общего подхода к решению задач динамики в виде вариационного принципа (принцип Гамильтона). Спустя почти столетие именно этот подход оказался ключевым для создания квантовой механики, а открытый Гамильтоном вариационный принцип с успехом был использован при разработке уравнений поля общей теории относительности.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1837 году Гамильтона избрали президентом Ирландской королевской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академии.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том же году по представлению академиков В. Я.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Буняковского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М. В. Остроградского и П. Н.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Фусса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он был избран членом-корреспондентом Петербургской академии наук за работу «Об общем методе в динамике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1843 год стал в жизни Гамильтона переломным. В этом году он открыл алгебраическую систему кватернионов — обобщение системы комплексных чисел — и оставшиеся два десятилетия своей жизни посвятил их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исследованию.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Великобритании теорию кватернионов встретили с необыкновенным энтузиазмом и «глубоким уважением, доходящим до благоговения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Ирландии (а затем — и в Англии) она стала обязательным элементом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1846 году случился неприятный скандал на обеде Геологической ассоциации, куда Гамильтон явился в состоянии чрезвычайно сильного опьянения: в результате он подал в отставку с поста президента Ирландской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академии.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спустя скончался дядя Джеймс, заменивший Уильяму отца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Весной 1865 года здоровье Гамильтона стало быстро ухудшаться. Свой многолетний труд, монографию «Элементы кватернионов», он успел завершить за несколько дней до смерти. Гамильтон скончался 2 сентября в возрасте 60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Похоронен на дублинском кладбище 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Jerome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Cemetery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Crematorium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9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75" y="1464734"/>
            <a:ext cx="6440489" cy="13716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Биография(1821-1895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Кембриджский университет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863" y="952500"/>
            <a:ext cx="3144837" cy="487367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1" y="3031065"/>
            <a:ext cx="7277100" cy="2438404"/>
          </a:xfrm>
        </p:spPr>
        <p:txBody>
          <a:bodyPr>
            <a:noAutofit/>
          </a:bodyPr>
          <a:lstStyle/>
          <a:p>
            <a:r>
              <a:rPr lang="ru-RU" sz="1400" dirty="0"/>
              <a:t>Кэли — один из </a:t>
            </a:r>
            <a:r>
              <a:rPr lang="ru-RU" sz="1400" dirty="0" err="1"/>
              <a:t>плодовитейших</a:t>
            </a:r>
            <a:r>
              <a:rPr lang="ru-RU" sz="1400" dirty="0"/>
              <a:t> учёных XIX века, написавший более 700 работ. Большая часть его работ относится к линейной алгебре, дифференциальным уравнениям и эллиптическим функциям. В частности, он доказал теорему Гамильтона — Кэли о том, что каждая квадратная матрица является корнем своего характеристического многочлена.</a:t>
            </a:r>
          </a:p>
          <a:p>
            <a:r>
              <a:rPr lang="ru-RU" sz="1400" dirty="0"/>
              <a:t>Он был первым, кто сформулировал определение группы в том виде, как она определяется сегодня — множество с бинарной операцией, удовлетворяющей определённым законам. Прежде же, когда математики говорили о группе, они подразумевали группу перестановок.</a:t>
            </a:r>
          </a:p>
          <a:p>
            <a:r>
              <a:rPr lang="ru-RU" sz="1400" dirty="0"/>
              <a:t>В 1882 Лондонское королевское общество присудило Артуру Кэли Медаль </a:t>
            </a:r>
            <a:r>
              <a:rPr lang="ru-RU" sz="1400" dirty="0" err="1"/>
              <a:t>Копли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6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8602" y="571500"/>
            <a:ext cx="9601196" cy="990599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Гамильтона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Кэли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известная теорема из теории матриц, названная в честь Уильяма Гамильтона и Артура Кэли.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100" y="2484223"/>
            <a:ext cx="5041900" cy="31037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484223"/>
            <a:ext cx="4749798" cy="13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1502832"/>
            <a:ext cx="9601196" cy="1303867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Видео-ролик по теореме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06" y="2688272"/>
            <a:ext cx="3125787" cy="30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46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Натуральные материалы</vt:lpstr>
      <vt:lpstr>«Теория матриц в работах ирландского математика и физика Уильяма Гамильтона и английского математика Артура Кэли»</vt:lpstr>
      <vt:lpstr>Биография(1805-1865) Место работы: Санкт-Петербургская академия наук</vt:lpstr>
      <vt:lpstr>Презентация PowerPoint</vt:lpstr>
      <vt:lpstr>Биография(1821-1895) Место работы: Кембриджский университет</vt:lpstr>
      <vt:lpstr>Теорема Гамильтона — Кэли — известная теорема из теории матриц, названная в честь Уильяма Гамильтона и Артура Кэли.</vt:lpstr>
      <vt:lpstr>Видео-ролик по теореме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«Теория матриц в работах ирландского математика и физика Уильяма Гамильтона и английского математика Артура Кэли»</dc:title>
  <dc:creator>Windows User</dc:creator>
  <cp:lastModifiedBy>Windows User</cp:lastModifiedBy>
  <cp:revision>4</cp:revision>
  <dcterms:created xsi:type="dcterms:W3CDTF">2019-11-30T13:44:57Z</dcterms:created>
  <dcterms:modified xsi:type="dcterms:W3CDTF">2019-11-30T14:14:38Z</dcterms:modified>
</cp:coreProperties>
</file>