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3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11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6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7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5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5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3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8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7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7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D723B-4037-4541-83D7-009C5E8DFA8D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0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Справочная система </a:t>
            </a:r>
            <a:r>
              <a:rPr lang="en-US" sz="6000" dirty="0" smtClean="0"/>
              <a:t>“</a:t>
            </a:r>
            <a:r>
              <a:rPr lang="ru-RU" sz="6000" dirty="0" smtClean="0"/>
              <a:t>Охрана труда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войтенко</a:t>
            </a:r>
            <a:r>
              <a:rPr lang="ru-RU" dirty="0" smtClean="0"/>
              <a:t> </a:t>
            </a:r>
            <a:r>
              <a:rPr lang="ru-RU" dirty="0" err="1" smtClean="0"/>
              <a:t>игорь</a:t>
            </a:r>
            <a:r>
              <a:rPr lang="ru-RU" dirty="0" smtClean="0"/>
              <a:t> студент 1 курса ИВТ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0" y="5880100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8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71" y="1252538"/>
            <a:ext cx="9819284" cy="4919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41100" y="61722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91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Сайт разделен на разделы, которые содержат ту или иную информацию: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Правовая база (законы, приказы, постановления)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Журналы (Содержит архивы профессиональных журналов по охране труда)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Справочники ( Производственный календарь)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Рекомендации (Комментарии по тем или иным вопросам)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Шаблоны (инструктажи и тому подобное)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74400" y="59944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8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Правовая база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91481"/>
            <a:ext cx="3340574" cy="16359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73" y="3578224"/>
            <a:ext cx="3690103" cy="175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5000" y="202208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500 тысяч документов в федеральной базе, 7,5 млн в региональной базе, 42 млн в судебной практике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12500" y="61722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Журналы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1735931"/>
            <a:ext cx="7058025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7100" y="6045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77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21" y="1853248"/>
            <a:ext cx="6821133" cy="4195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8900" y="3200400"/>
            <a:ext cx="383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справочнике находится 1001 справочная таблица по теме, которая интересует вас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252200" y="61722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5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28838"/>
            <a:ext cx="7116962" cy="4195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3400" y="2870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Ответы специалистов на вопросы, которые вас волнуют, а также их рекомендации.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23600" y="59563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4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Информационный ресурс предоставляет большое количество той информации, которая необходима для специалиста по охране его труда.</a:t>
            </a:r>
          </a:p>
          <a:p>
            <a:r>
              <a:rPr lang="ru-RU" dirty="0" smtClean="0"/>
              <a:t>Обладает понятным интерфейсом, с которым разберется каждый, кто решит посетить данный ресурс.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36300" y="60071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4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157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Справочная система “Охрана труда”</vt:lpstr>
      <vt:lpstr>Презентация PowerPoint</vt:lpstr>
      <vt:lpstr>Обзор сайта</vt:lpstr>
      <vt:lpstr>Правовая база</vt:lpstr>
      <vt:lpstr>Журналы</vt:lpstr>
      <vt:lpstr>Справочники</vt:lpstr>
      <vt:lpstr>Рекомендации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Справочная система “Охрана труда”</dc:title>
  <dc:creator>Windows User</dc:creator>
  <cp:lastModifiedBy>Windows User</cp:lastModifiedBy>
  <cp:revision>4</cp:revision>
  <dcterms:created xsi:type="dcterms:W3CDTF">2020-02-13T19:21:16Z</dcterms:created>
  <dcterms:modified xsi:type="dcterms:W3CDTF">2020-02-13T19:51:32Z</dcterms:modified>
</cp:coreProperties>
</file>