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7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8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6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8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3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3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4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1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5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04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500452-35FF-4BBA-8EA0-897FDBA3316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3B7CB8-3F83-4C8B-A708-94CE577C5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66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Этапы развития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Войтенко Игорь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9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5774"/>
            <a:ext cx="9905998" cy="87133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235764"/>
            <a:ext cx="9905998" cy="4846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История </a:t>
            </a:r>
            <a:r>
              <a:rPr lang="ru-RU" sz="1600" dirty="0"/>
              <a:t>развития СУБД насчитывает более 30 лет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1968 году была введена в эксплуатацию первая промышленная СУБД IMS фирмы IBM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1975 году появился первый стандарт ассоциации по языкам систем обработки данных – </a:t>
            </a:r>
            <a:r>
              <a:rPr lang="ru-RU" sz="1600" dirty="0" err="1"/>
              <a:t>Conference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System</a:t>
            </a:r>
            <a:r>
              <a:rPr lang="ru-RU" sz="1600" dirty="0"/>
              <a:t> </a:t>
            </a:r>
            <a:r>
              <a:rPr lang="ru-RU" sz="1600" dirty="0" err="1"/>
              <a:t>Languages</a:t>
            </a:r>
            <a:r>
              <a:rPr lang="ru-RU" sz="1600" dirty="0"/>
              <a:t> (CODASYL), который определил ряд фундаментальных понятий в теории систем баз данных, которые и до сих пор являются основополагающими для сетевой модели данных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дальнейшее развитие теории баз данных большой вклад был сделан американским математиком Э.Ф. Коддом, который является создателем реляционной модели данных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Развитие персональных ЭВМ и появление мощных рабочих станций и сетей ЭВМ повлияло также и на развитие технологии баз данных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Можно </a:t>
            </a:r>
            <a:r>
              <a:rPr lang="ru-RU" sz="1600" dirty="0"/>
              <a:t>выделить четыре этапа в развитии данного направления в обработке данных. Однако необходимо заметить, что всё же нет жёстких временных ограничений в этих этапах: они плавно переходят один в другой и даже сосуществуют параллельно, но тем не менее выделение этих этапов позволит более чётко охарактеризовать отдельные стадии развития технологии баз данных, подчеркнуть особенности, специфичные для конкретного этапа.</a:t>
            </a:r>
          </a:p>
        </p:txBody>
      </p:sp>
    </p:spTree>
    <p:extLst>
      <p:ext uri="{BB962C8B-B14F-4D97-AF65-F5344CB8AC3E}">
        <p14:creationId xmlns:p14="http://schemas.microsoft.com/office/powerpoint/2010/main" val="41955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85531"/>
            <a:ext cx="9905998" cy="1017104"/>
          </a:xfrm>
        </p:spPr>
        <p:txBody>
          <a:bodyPr/>
          <a:lstStyle/>
          <a:p>
            <a:pPr algn="ctr"/>
            <a:r>
              <a:rPr lang="ru-RU" dirty="0" smtClean="0"/>
              <a:t>Первый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202635"/>
            <a:ext cx="9905998" cy="45885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Первый этап </a:t>
            </a:r>
            <a:r>
              <a:rPr lang="ru-RU" sz="1600" dirty="0"/>
              <a:t>развития СУБД связан с организацией баз данных на больших машинах типа IBM 360/370, ЕС-ЭВМ и </a:t>
            </a:r>
            <a:r>
              <a:rPr lang="ru-RU" sz="1600" dirty="0" err="1"/>
              <a:t>мини-ЭВМ</a:t>
            </a:r>
            <a:r>
              <a:rPr lang="ru-RU" sz="1600" dirty="0"/>
              <a:t> типа PDP11 (фирмы </a:t>
            </a:r>
            <a:r>
              <a:rPr lang="ru-RU" sz="1600" dirty="0" err="1"/>
              <a:t>Digital</a:t>
            </a:r>
            <a:r>
              <a:rPr lang="ru-RU" sz="1600" dirty="0"/>
              <a:t> </a:t>
            </a:r>
            <a:r>
              <a:rPr lang="ru-RU" sz="1600" dirty="0" err="1"/>
              <a:t>Equipment</a:t>
            </a:r>
            <a:r>
              <a:rPr lang="ru-RU" sz="1600" dirty="0"/>
              <a:t> </a:t>
            </a:r>
            <a:r>
              <a:rPr lang="ru-RU" sz="1600" dirty="0" err="1"/>
              <a:t>Corporation</a:t>
            </a:r>
            <a:r>
              <a:rPr lang="ru-RU" sz="1600" dirty="0"/>
              <a:t> – DEC), разных моделях HP (фирмы </a:t>
            </a:r>
            <a:r>
              <a:rPr lang="ru-RU" sz="1600" dirty="0" err="1"/>
              <a:t>Hewlett</a:t>
            </a:r>
            <a:r>
              <a:rPr lang="ru-RU" sz="1600" dirty="0"/>
              <a:t> </a:t>
            </a:r>
            <a:r>
              <a:rPr lang="ru-RU" sz="1600" dirty="0" err="1"/>
              <a:t>Packard</a:t>
            </a:r>
            <a:r>
              <a:rPr lang="ru-RU" sz="1600" dirty="0" smtClean="0"/>
              <a:t>).</a:t>
            </a:r>
          </a:p>
          <a:p>
            <a:pPr marL="0" indent="0">
              <a:buNone/>
            </a:pPr>
            <a:r>
              <a:rPr lang="ru-RU" sz="1600" dirty="0" smtClean="0"/>
              <a:t>Базы </a:t>
            </a:r>
            <a:r>
              <a:rPr lang="ru-RU" sz="1600" dirty="0"/>
              <a:t>данных хранились во внешней памяти центральной ЭВМ, пользователями этих баз данных были задачи, запускаемые в основном в пакетном режиме. Интерактивный режим доступа обеспечивался с помощью консольных терминалов, которые не обладали собственными вычислительными ресурсами (процессором, внешней памятью) и служили только устройствами ввода-вывода для центральной ЭВМ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Программы доступа к БД писались на различных языках и запускались как обычные «числовые программы».</a:t>
            </a:r>
          </a:p>
          <a:p>
            <a:pPr marL="0" indent="0">
              <a:buNone/>
            </a:pPr>
            <a:r>
              <a:rPr lang="ru-RU" sz="1600" dirty="0" smtClean="0"/>
              <a:t>Мощные </a:t>
            </a:r>
            <a:r>
              <a:rPr lang="ru-RU" sz="1600" dirty="0"/>
              <a:t>операционные системы обеспечивали возможность условно параллельного выполнения всего множества задач. Эти системы можно было отнести к системам распределённого доступа, потому что база данных была централизованной, хранилась на устройствах внешней памяти одной центральной ЭВМ, а доступ к ней поддерживался от многих пользователей-задач.</a:t>
            </a:r>
          </a:p>
        </p:txBody>
      </p:sp>
    </p:spTree>
    <p:extLst>
      <p:ext uri="{BB962C8B-B14F-4D97-AF65-F5344CB8AC3E}">
        <p14:creationId xmlns:p14="http://schemas.microsoft.com/office/powerpoint/2010/main" val="42101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06017"/>
            <a:ext cx="9905998" cy="897835"/>
          </a:xfrm>
        </p:spPr>
        <p:txBody>
          <a:bodyPr/>
          <a:lstStyle/>
          <a:p>
            <a:pPr algn="ctr"/>
            <a:r>
              <a:rPr lang="ru-RU" dirty="0" smtClean="0"/>
              <a:t>Особенности первого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13183"/>
            <a:ext cx="9905998" cy="4678017"/>
          </a:xfrm>
        </p:spPr>
        <p:txBody>
          <a:bodyPr>
            <a:noAutofit/>
          </a:bodyPr>
          <a:lstStyle/>
          <a:p>
            <a:r>
              <a:rPr lang="ru-RU" sz="1600" dirty="0"/>
              <a:t>все СУБД базируются на мощных мультипрограммных операционных системах (MVS, SVM, RTE, OSRV, RSX, UNIX), поэтому в основном поддерживается работа с централизованной базой данных в режиме распределённого доступа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функции управления распределением ресурсов в основном осуществляются операционной системой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поддерживаются языки низкого уровня манипулирования данными, ориентированные на навигационные методы доступа к данным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значительная роль отводится администрированию данных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проводятся серьёзные работы по обоснованию и формализации реляционной модели данных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проводятся теоретические работы по оптимизации запросов и управлению распределённым доступом к централизованной БД, было введено понятие транзакции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появляются первые языки высокого уровня для работы с реляционной моделью данных, однако отсутствуют стандарты для этих первых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26914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72278"/>
            <a:ext cx="9905998" cy="805070"/>
          </a:xfrm>
        </p:spPr>
        <p:txBody>
          <a:bodyPr/>
          <a:lstStyle/>
          <a:p>
            <a:pPr algn="ctr"/>
            <a:r>
              <a:rPr lang="ru-RU" dirty="0" smtClean="0"/>
              <a:t>Второй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6679"/>
            <a:ext cx="11728173" cy="490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На этом этапе появилось множество программ, предназначенных для работы неподготовленных </a:t>
            </a:r>
            <a:r>
              <a:rPr lang="ru-RU" sz="1600" dirty="0" smtClean="0"/>
              <a:t>пользователей. Простыми </a:t>
            </a:r>
            <a:r>
              <a:rPr lang="ru-RU" sz="1600" dirty="0"/>
              <a:t>и понятными стали операции копирования файлов и перенос информации с одного компьютера на </a:t>
            </a:r>
            <a:r>
              <a:rPr lang="ru-RU" sz="1600" dirty="0" smtClean="0"/>
              <a:t>другой. Появились </a:t>
            </a:r>
            <a:r>
              <a:rPr lang="ru-RU" sz="1600" dirty="0"/>
              <a:t>программы, которые назывались системами управления базами данных и позволяли хранить значительные объёмы информации, они имели удобный интерфейс для заполнения данных и встроенные средства для генерации различных </a:t>
            </a:r>
            <a:r>
              <a:rPr lang="ru-RU" sz="1600" dirty="0" smtClean="0"/>
              <a:t>отчётов. Эти </a:t>
            </a:r>
            <a:r>
              <a:rPr lang="ru-RU" sz="1600" dirty="0"/>
              <a:t>программы позволяли автоматизировать многие учётные функции, которые раньше велись </a:t>
            </a:r>
            <a:r>
              <a:rPr lang="ru-RU" sz="1600" dirty="0" smtClean="0"/>
              <a:t>вручную. Компьютеры </a:t>
            </a:r>
            <a:r>
              <a:rPr lang="ru-RU" sz="1600" dirty="0"/>
              <a:t>стали </a:t>
            </a:r>
            <a:r>
              <a:rPr lang="ru-RU" sz="1600" dirty="0" smtClean="0"/>
              <a:t>инструментом </a:t>
            </a:r>
            <a:r>
              <a:rPr lang="ru-RU" sz="1600" dirty="0"/>
              <a:t>для ведения документации и собственных учётных функций организациями и отдельными </a:t>
            </a:r>
            <a:r>
              <a:rPr lang="ru-RU" sz="1600" dirty="0" smtClean="0"/>
              <a:t>пользователями. Это </a:t>
            </a:r>
            <a:r>
              <a:rPr lang="ru-RU" sz="1600" dirty="0"/>
              <a:t>всё сыграло как положительную, так и отрицательную роль в области развития баз </a:t>
            </a:r>
            <a:r>
              <a:rPr lang="ru-RU" sz="1600" dirty="0" smtClean="0"/>
              <a:t>данных. Кажущаяся </a:t>
            </a:r>
            <a:r>
              <a:rPr lang="ru-RU" sz="1600" dirty="0"/>
              <a:t>простота и доступность персональных компьютеров и их программного обеспечения породила множество </a:t>
            </a:r>
            <a:r>
              <a:rPr lang="ru-RU" sz="1600" dirty="0" smtClean="0"/>
              <a:t>дилетантов. Эти </a:t>
            </a:r>
            <a:r>
              <a:rPr lang="ru-RU" sz="1600" dirty="0"/>
              <a:t>разработчики, считая себя знатоками, стали проектировать недолговечные базы данных, которые не учитывали многих особенностей объектов реального </a:t>
            </a:r>
            <a:r>
              <a:rPr lang="ru-RU" sz="1600" dirty="0" smtClean="0"/>
              <a:t>мира. Было </a:t>
            </a:r>
            <a:r>
              <a:rPr lang="ru-RU" sz="1600" dirty="0"/>
              <a:t>создано много систем-однодневок, которые не отвечали законам развития и взаимосвязи реальных </a:t>
            </a:r>
            <a:r>
              <a:rPr lang="ru-RU" sz="1600" dirty="0" smtClean="0"/>
              <a:t>объектов. Однако </a:t>
            </a:r>
            <a:r>
              <a:rPr lang="ru-RU" sz="1600" dirty="0"/>
              <a:t>спрос на развитые удобные программы обработки данных заставлял поставщиков программного обеспечения поставлять всё новые системы, которые принято называть настольными (</a:t>
            </a:r>
            <a:r>
              <a:rPr lang="ru-RU" sz="1600" dirty="0" err="1"/>
              <a:t>desktop</a:t>
            </a:r>
            <a:r>
              <a:rPr lang="ru-RU" sz="1600" dirty="0"/>
              <a:t>) </a:t>
            </a:r>
            <a:r>
              <a:rPr lang="ru-RU" sz="1600" dirty="0" smtClean="0"/>
              <a:t>СУБД. Значительная </a:t>
            </a:r>
            <a:r>
              <a:rPr lang="ru-RU" sz="1600" dirty="0"/>
              <a:t>конкуренция среди поставщиков заставляла совершенствовать эти системы, предлагая новые возможности, улучшая интерфейс и быстродействие систем, снижая их </a:t>
            </a:r>
            <a:r>
              <a:rPr lang="ru-RU" sz="1600" dirty="0" smtClean="0"/>
              <a:t>стоимость. Наличие </a:t>
            </a:r>
            <a:r>
              <a:rPr lang="ru-RU" sz="1600" dirty="0"/>
              <a:t>на рынке большого числа СУБД, выполняющих сходные функции, потребовало разработки методов экспорта-импорта данных для этих систем и открытия форматов хранения </a:t>
            </a:r>
            <a:r>
              <a:rPr lang="ru-RU" sz="1600" dirty="0" smtClean="0"/>
              <a:t>данных. Но </a:t>
            </a:r>
            <a:r>
              <a:rPr lang="ru-RU" sz="1600" dirty="0"/>
              <a:t>и в этот период появлялись любители, которые вопреки здравому смыслу разрабатывали собственные БД, используя стандартные языки </a:t>
            </a:r>
            <a:r>
              <a:rPr lang="ru-RU" sz="1600" dirty="0" smtClean="0"/>
              <a:t>программирования. Это </a:t>
            </a:r>
            <a:r>
              <a:rPr lang="ru-RU" sz="1600" dirty="0"/>
              <a:t>был тупиковый вариант, потому что дальнейшее развитие показало, что перенести данные из нестандартных форматов в новые СУБД было гораздо труднее, а в некоторых случаях требовало таких трудозатрат, что легче было бы все разработать заново.</a:t>
            </a:r>
          </a:p>
        </p:txBody>
      </p:sp>
    </p:spTree>
    <p:extLst>
      <p:ext uri="{BB962C8B-B14F-4D97-AF65-F5344CB8AC3E}">
        <p14:creationId xmlns:p14="http://schemas.microsoft.com/office/powerpoint/2010/main" val="13030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1304"/>
            <a:ext cx="9905998" cy="844826"/>
          </a:xfrm>
        </p:spPr>
        <p:txBody>
          <a:bodyPr/>
          <a:lstStyle/>
          <a:p>
            <a:pPr algn="ctr"/>
            <a:r>
              <a:rPr lang="ru-RU" dirty="0" smtClean="0"/>
              <a:t>Особенности второго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096" y="1176130"/>
            <a:ext cx="11251095" cy="5092147"/>
          </a:xfrm>
        </p:spPr>
        <p:txBody>
          <a:bodyPr>
            <a:noAutofit/>
          </a:bodyPr>
          <a:lstStyle/>
          <a:p>
            <a:r>
              <a:rPr lang="ru-RU" sz="1400" dirty="0"/>
              <a:t>все СУБД были рассчитаны на создание БД в основном с монопольным доступом (т.к. компьютер – персональный и не подсоединён к сети</a:t>
            </a:r>
            <a:r>
              <a:rPr lang="ru-RU" sz="1400" dirty="0" smtClean="0"/>
              <a:t>);</a:t>
            </a:r>
            <a:endParaRPr lang="ru-RU" sz="1400" dirty="0"/>
          </a:p>
          <a:p>
            <a:r>
              <a:rPr lang="ru-RU" sz="1400" dirty="0"/>
              <a:t>в редких случаях предполагалась последовательная работа нескольких пользователей, например, сначала оператор, который вводил бухгалтерские документы, а потом главбух, который определял проводки, соответствующие первичным документам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большинство СУБД имели развитый и удобный пользовательский интерфейс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большинство СУБД предлагали развитый и удобный инструментарий для разработки готовых приложений без программирования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инструментальная среда состояла из готовых элементов приложения в виде шаблонов экранных форм, отчётов, графических конструкторов запросов, которые достаточно просто могли быть собраны в единый комплекс;</a:t>
            </a:r>
          </a:p>
          <a:p>
            <a:r>
              <a:rPr lang="ru-RU" sz="1400" dirty="0" smtClean="0"/>
              <a:t>во </a:t>
            </a:r>
            <a:r>
              <a:rPr lang="ru-RU" sz="1400" dirty="0"/>
              <a:t>всех настольных СУБД поддерживался только внешний уровень представления реляционной модели, то есть только внешний табличный вид структур данных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при наличии высокоуровневых языков манипулирования данными типа реляционной алгебры и SQL в настольных СУБД поддерживались низкоуровневые языки манипулирования данными на уровне отдельных строк таблиц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в настольных СУБД отсутствовали средства поддержки ссылочной и структурной целостности базы данных, эти функции должны были выполнять приложения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наличие монопольного режима работы фактически привело к вырождению функций администрирования БД и в связи с этим – к отсутствию инструментальных средств администрирования БД</a:t>
            </a:r>
            <a:r>
              <a:rPr lang="ru-RU" sz="1400" dirty="0" smtClean="0"/>
              <a:t>;</a:t>
            </a:r>
            <a:endParaRPr lang="ru-RU" sz="1400" dirty="0"/>
          </a:p>
          <a:p>
            <a:r>
              <a:rPr lang="ru-RU" sz="1400" dirty="0"/>
              <a:t>требования к аппаратному обеспечению со стороны настольных СУБД были сравнительно скромными.</a:t>
            </a:r>
          </a:p>
        </p:txBody>
      </p:sp>
    </p:spTree>
    <p:extLst>
      <p:ext uri="{BB962C8B-B14F-4D97-AF65-F5344CB8AC3E}">
        <p14:creationId xmlns:p14="http://schemas.microsoft.com/office/powerpoint/2010/main" val="3220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44555"/>
            <a:ext cx="9905998" cy="752061"/>
          </a:xfrm>
        </p:spPr>
        <p:txBody>
          <a:bodyPr/>
          <a:lstStyle/>
          <a:p>
            <a:pPr algn="ctr"/>
            <a:r>
              <a:rPr lang="ru-RU" dirty="0" smtClean="0"/>
              <a:t>Третий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96617"/>
            <a:ext cx="9905998" cy="469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процесса «персонализации» начался обратный процесс – интеграция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развитием компьютерных сетей остро встала задача согласованности данных, логически связанных друг с другом, но хранящихся и обрабатывающихся в разных местах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Возникли задачи, связанные с параллельной обработкой транзакций – последовательностей операций над БД, переводящих её из одного непротиворечивого состояния в другое непротиворечивое состояние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Успешное решение этих задач приводит к появлению распределённых баз данных, сохраняющих все преимущества настольных СУБД и в то же время позволяющих организовать параллельную обработку информации и поддержку целостности БД.</a:t>
            </a:r>
          </a:p>
        </p:txBody>
      </p:sp>
    </p:spTree>
    <p:extLst>
      <p:ext uri="{BB962C8B-B14F-4D97-AF65-F5344CB8AC3E}">
        <p14:creationId xmlns:p14="http://schemas.microsoft.com/office/powerpoint/2010/main" val="12961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1304"/>
            <a:ext cx="9905998" cy="805070"/>
          </a:xfrm>
        </p:spPr>
        <p:txBody>
          <a:bodyPr/>
          <a:lstStyle/>
          <a:p>
            <a:pPr algn="ctr"/>
            <a:r>
              <a:rPr lang="ru-RU" dirty="0" smtClean="0"/>
              <a:t>Особенности третьего этапа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078" y="1136374"/>
            <a:ext cx="11211339" cy="5290929"/>
          </a:xfrm>
        </p:spPr>
        <p:txBody>
          <a:bodyPr>
            <a:normAutofit/>
          </a:bodyPr>
          <a:lstStyle/>
          <a:p>
            <a:r>
              <a:rPr lang="ru-RU" sz="1600" dirty="0"/>
              <a:t>практически все современные СУБД обеспечивают поддержку полной реляционной модели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большинство современных СУБД рассчитаны на </a:t>
            </a:r>
            <a:r>
              <a:rPr lang="ru-RU" sz="1600" dirty="0" err="1"/>
              <a:t>многоплатформенную</a:t>
            </a:r>
            <a:r>
              <a:rPr lang="ru-RU" sz="1600" dirty="0"/>
              <a:t> архитектуру, то есть они могут работать на компьютерах с разной архитектурой и под разными операционными системами, при этом для пользователей доступ к данным, управляемым СУБД на разных платформах, практически неразличим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необходимость поддержки многопользовательской работы с базой данных и возможность децентрализованного хранения данных потребовали развития средств администрирования БД с реализацией общей концепции средств защиты данных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потребность в реализации новых СУБД вызвала создание серьёзных теоретических трудов по оптимизации распределённых БД и работе с распределёнными транзакциями и запросами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чтобы не потерять клиентов, которые ранее работали на настольных СУБД, практически все современные СУБД имеют средства подключения клиентских приложений, разработанных с использованием настольных СУБД, и средства экспорта данных из форматов настольных СУБД второго этапа развития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именно к этому этапу можно отнести разработку ряда стандартов в рамках языков описания и манипулирования данными начиная с SQL89, SQL92, SQL99 (и т.д.) и технологий по обмену данными между различными СУБД, к которым можно отнести и протокол ODBC (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DataBase</a:t>
            </a:r>
            <a:r>
              <a:rPr lang="ru-RU" sz="1600" dirty="0"/>
              <a:t> </a:t>
            </a:r>
            <a:r>
              <a:rPr lang="ru-RU" sz="1600" dirty="0" err="1"/>
              <a:t>Connectivity</a:t>
            </a:r>
            <a:r>
              <a:rPr lang="ru-RU" sz="1600" dirty="0"/>
              <a:t>), предложенный фирмой </a:t>
            </a:r>
            <a:r>
              <a:rPr lang="ru-RU" sz="1600" dirty="0" err="1"/>
              <a:t>Microsoft</a:t>
            </a:r>
            <a:r>
              <a:rPr lang="ru-RU" sz="1600" dirty="0" smtClean="0"/>
              <a:t>;</a:t>
            </a:r>
            <a:endParaRPr lang="ru-RU" sz="1600" dirty="0"/>
          </a:p>
          <a:p>
            <a:r>
              <a:rPr lang="ru-RU" sz="1600" dirty="0"/>
              <a:t>именно к этому этапу можно отнести начало работ, связанных с концепцией объектно-ориентированных БД – ООБД.</a:t>
            </a:r>
          </a:p>
        </p:txBody>
      </p:sp>
    </p:spTree>
    <p:extLst>
      <p:ext uri="{BB962C8B-B14F-4D97-AF65-F5344CB8AC3E}">
        <p14:creationId xmlns:p14="http://schemas.microsoft.com/office/powerpoint/2010/main" val="20379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18051"/>
            <a:ext cx="9905998" cy="738809"/>
          </a:xfrm>
        </p:spPr>
        <p:txBody>
          <a:bodyPr/>
          <a:lstStyle/>
          <a:p>
            <a:pPr algn="ctr"/>
            <a:r>
              <a:rPr lang="ru-RU" dirty="0" smtClean="0"/>
              <a:t>Четвертый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4312" y="1056860"/>
            <a:ext cx="11330609" cy="53174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Этот этап характеризуется появлением новой технологии доступа к данным – «интернет/</a:t>
            </a:r>
            <a:r>
              <a:rPr lang="ru-RU" dirty="0" err="1"/>
              <a:t>интранет</a:t>
            </a:r>
            <a:r>
              <a:rPr lang="ru-RU" dirty="0"/>
              <a:t>-доступ</a:t>
            </a:r>
            <a:r>
              <a:rPr lang="ru-RU" dirty="0" smtClean="0"/>
              <a:t>».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Основное отличие этого подхода от технологии клиент-сервер состоит в том, что отпадает необходимость использования специализированного клиентского программного обеспечения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работы с удалённой БД используется стандартный веб-браузер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этом код, написанный обычно на т.н. «языках веб-программирования» (</a:t>
            </a:r>
            <a:r>
              <a:rPr lang="ru-RU" dirty="0" err="1"/>
              <a:t>Java</a:t>
            </a:r>
            <a:r>
              <a:rPr lang="ru-RU" dirty="0"/>
              <a:t>, PHP, </a:t>
            </a:r>
            <a:r>
              <a:rPr lang="ru-RU" dirty="0" err="1"/>
              <a:t>Perl</a:t>
            </a:r>
            <a:r>
              <a:rPr lang="ru-RU" dirty="0"/>
              <a:t>, C#, </a:t>
            </a:r>
            <a:r>
              <a:rPr lang="ru-RU" dirty="0" err="1"/>
              <a:t>ASP.Net</a:t>
            </a:r>
            <a:r>
              <a:rPr lang="ru-RU" dirty="0"/>
              <a:t>) отслеживает все действия пользователя и транслирует их в низкоуровневые SQL-запросы к базе данных, выполняя, таким образом, ту работу, которой в технологии клиент-сервер занимается клиентская программа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Удобство данного подхода привело к тому, что он стал использоваться не только для удалённого доступа к базам данных, но и для пользователей локальной сети предприятия, т.к. для подключения нового пользователя не требуется установка дополнительного клиентского программного обеспечения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Однако алгоритмически сложные задачи рекомендуется реализовывать в архитектуре «клиент-сервер» с разработкой специального клиентского программного обеспечения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каждого из вышеперечисленных подходов к работе с данными есть свои достоинства и свои недостатки, которые и определяют область применения того или иного метода, и в настоящее время все подходы широко используются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27</TotalTime>
  <Words>1453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Сетка</vt:lpstr>
      <vt:lpstr>Этапы развития СУБД</vt:lpstr>
      <vt:lpstr>Введение</vt:lpstr>
      <vt:lpstr>Первый этап</vt:lpstr>
      <vt:lpstr>Особенности первого этапа</vt:lpstr>
      <vt:lpstr>Второй Этап</vt:lpstr>
      <vt:lpstr>Особенности второго этапа</vt:lpstr>
      <vt:lpstr>Третий этап</vt:lpstr>
      <vt:lpstr>Особенности третьего этапа</vt:lpstr>
      <vt:lpstr>Четвертый этап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развития СУБД</dc:title>
  <dc:creator>Windows User</dc:creator>
  <cp:lastModifiedBy>Windows User</cp:lastModifiedBy>
  <cp:revision>3</cp:revision>
  <dcterms:created xsi:type="dcterms:W3CDTF">2021-02-18T09:26:52Z</dcterms:created>
  <dcterms:modified xsi:type="dcterms:W3CDTF">2021-02-18T09:54:23Z</dcterms:modified>
</cp:coreProperties>
</file>