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8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62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31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81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55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23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70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22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9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5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7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81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0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05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B67C-FC6E-4C45-8378-2278AFD4EB9F}" type="datetimeFigureOut">
              <a:rPr lang="ru-RU" smtClean="0"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236EC1-6C6F-4FEC-9FB8-7145AD27D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5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Математические объекты и их представления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Войтенко Игорь 2ИВТ группа №1 подгруппа №1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Математический объект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Математический объект представляет собой абстрактное </a:t>
            </a:r>
            <a:r>
              <a:rPr lang="ru-RU" sz="2000" dirty="0" smtClean="0"/>
              <a:t>понятие, </a:t>
            </a:r>
            <a:r>
              <a:rPr lang="ru-RU" sz="2000" dirty="0"/>
              <a:t>возникающее в </a:t>
            </a:r>
            <a:r>
              <a:rPr lang="ru-RU" sz="2000" dirty="0" smtClean="0"/>
              <a:t>математике. </a:t>
            </a:r>
            <a:r>
              <a:rPr lang="ru-RU" sz="2000" dirty="0"/>
              <a:t>На обычном языке математики объект </a:t>
            </a:r>
            <a:r>
              <a:rPr lang="ru-RU" sz="2000" dirty="0" smtClean="0"/>
              <a:t>— </a:t>
            </a:r>
            <a:r>
              <a:rPr lang="ru-RU" sz="2000" dirty="0"/>
              <a:t>это все, что было (или могло бы быть) формально определено и с помощью которого можно проводить дедуктивные рассуждения и математические </a:t>
            </a:r>
            <a:r>
              <a:rPr lang="ru-RU" sz="2000" dirty="0" smtClean="0"/>
              <a:t>доказательства. </a:t>
            </a:r>
            <a:r>
              <a:rPr lang="ru-RU" sz="2000" dirty="0"/>
              <a:t>Обычно математический объект может быть значением, которое может быть присвоено переменной и, следовательно, может использоваться в формулах. Обычно встречающиеся математические объекты включают </a:t>
            </a:r>
            <a:r>
              <a:rPr lang="ru-RU" sz="2000" dirty="0" smtClean="0"/>
              <a:t>числа, множества, функции, выражения, </a:t>
            </a:r>
            <a:r>
              <a:rPr lang="ru-RU" sz="2000" dirty="0"/>
              <a:t>геометрические </a:t>
            </a:r>
            <a:r>
              <a:rPr lang="ru-RU" sz="2000" dirty="0" smtClean="0"/>
              <a:t>фигуры, </a:t>
            </a:r>
            <a:r>
              <a:rPr lang="ru-RU" sz="2000" dirty="0"/>
              <a:t>преобразования других математических объектов и </a:t>
            </a:r>
            <a:r>
              <a:rPr lang="ru-RU" sz="2000" dirty="0" smtClean="0"/>
              <a:t>пространства.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47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Математические объекты в математике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196465"/>
            <a:ext cx="3894666" cy="1417498"/>
          </a:xfrm>
        </p:spPr>
        <p:txBody>
          <a:bodyPr/>
          <a:lstStyle/>
          <a:p>
            <a:r>
              <a:rPr lang="ru-RU" dirty="0" smtClean="0"/>
              <a:t>Данные примеры иллюстрируют представление математических объектов с точки зрения математики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99627" y="2160588"/>
            <a:ext cx="2254112" cy="107294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99627" y="3291437"/>
            <a:ext cx="2254112" cy="122755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5299627" y="4807640"/>
            <a:ext cx="2254112" cy="1233722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7778577" y="2160588"/>
            <a:ext cx="2531614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Математические объекты в компьютерной алгебре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9010005" cy="1801811"/>
          </a:xfrm>
        </p:spPr>
        <p:txBody>
          <a:bodyPr/>
          <a:lstStyle/>
          <a:p>
            <a:r>
              <a:rPr lang="ru-RU" dirty="0" smtClean="0"/>
              <a:t>В данной иллюстрации представлен математический объект в</a:t>
            </a:r>
            <a:r>
              <a:rPr lang="en-US" dirty="0" smtClean="0"/>
              <a:t> Maple</a:t>
            </a:r>
            <a:r>
              <a:rPr lang="ru-RU" dirty="0" smtClean="0"/>
              <a:t>, как видим для решения кубического уравнения, нужно ввести функцию </a:t>
            </a:r>
            <a:r>
              <a:rPr lang="en-US" dirty="0" smtClean="0"/>
              <a:t>“solve”</a:t>
            </a:r>
            <a:r>
              <a:rPr lang="ru-RU" dirty="0" smtClean="0"/>
              <a:t>, поместить в нее само уравнение, а после указать аргумент.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4068902"/>
            <a:ext cx="8889449" cy="18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Математические объекты в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8208" y="1415624"/>
            <a:ext cx="3351327" cy="3880773"/>
          </a:xfrm>
        </p:spPr>
        <p:txBody>
          <a:bodyPr/>
          <a:lstStyle/>
          <a:p>
            <a:r>
              <a:rPr lang="ru-RU" dirty="0" smtClean="0"/>
              <a:t>Сверху находится математический объект с точки зрения математики, а ниже находится представление в </a:t>
            </a:r>
            <a:r>
              <a:rPr lang="en-US" dirty="0" smtClean="0"/>
              <a:t>Excel</a:t>
            </a:r>
            <a:r>
              <a:rPr lang="ru-RU" dirty="0" smtClean="0"/>
              <a:t>, как видим какой-то ячейке, где располагается ответ, мы присваиваем другие ячейки, в которых находятся те или иные значения.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636" y="1325850"/>
            <a:ext cx="4465982" cy="1514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636" y="3108423"/>
            <a:ext cx="3631259" cy="4520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636" y="4059554"/>
            <a:ext cx="4260804" cy="3710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69" y="5564495"/>
            <a:ext cx="11953461" cy="3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Математические объекты в программировании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3483849" cy="3880773"/>
          </a:xfrm>
        </p:spPr>
        <p:txBody>
          <a:bodyPr/>
          <a:lstStyle/>
          <a:p>
            <a:r>
              <a:rPr lang="ru-RU" dirty="0" smtClean="0"/>
              <a:t>В качестве примера математического объекта возьмем квадратное уравнение и его решение на языке программирования </a:t>
            </a:r>
            <a:r>
              <a:rPr lang="en-US" dirty="0" smtClean="0"/>
              <a:t>C++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67" y="1930400"/>
            <a:ext cx="367292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форм представления математических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своей записи математические объекты схожи, они все записываются в символьном виде.</a:t>
            </a:r>
          </a:p>
          <a:p>
            <a:pPr marL="0" indent="0">
              <a:buNone/>
            </a:pPr>
            <a:r>
              <a:rPr lang="ru-RU" dirty="0" smtClean="0"/>
              <a:t>Отличия заключается в самом решении задач, а именно в том, что присваивается той или иной переменной.</a:t>
            </a:r>
          </a:p>
          <a:p>
            <a:r>
              <a:rPr lang="ru-RU" dirty="0" smtClean="0"/>
              <a:t>В математике, решая задачу, мы присваиваем формулу переменной.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Excel</a:t>
            </a:r>
            <a:r>
              <a:rPr lang="ru-RU" dirty="0" smtClean="0"/>
              <a:t> мы присваиваем ячейке другие ячейки, в которых находятся определенные значения.</a:t>
            </a:r>
          </a:p>
          <a:p>
            <a:r>
              <a:rPr lang="ru-RU" dirty="0" smtClean="0"/>
              <a:t>В компьютерной алгебре мы пользуемся ключевыми словами(функциями) для решения тех или иных задач.</a:t>
            </a:r>
          </a:p>
          <a:p>
            <a:r>
              <a:rPr lang="ru-RU" dirty="0" smtClean="0"/>
              <a:t>В программировании мы опираемся на математическую модель, на основе которой создаем алгоритм решения, то есть сам объект.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5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317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Математические объекты и их представления</vt:lpstr>
      <vt:lpstr>Математический объект</vt:lpstr>
      <vt:lpstr>Математические объекты в математике </vt:lpstr>
      <vt:lpstr>Математические объекты в компьютерной алгебре</vt:lpstr>
      <vt:lpstr>Математические объекты в Excel</vt:lpstr>
      <vt:lpstr>Математические объекты в программировании</vt:lpstr>
      <vt:lpstr>Сравнение форм представления математических объектов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объекты и их представления</dc:title>
  <dc:creator>Windows User</dc:creator>
  <cp:lastModifiedBy>Windows User</cp:lastModifiedBy>
  <cp:revision>6</cp:revision>
  <dcterms:created xsi:type="dcterms:W3CDTF">2021-04-08T11:19:14Z</dcterms:created>
  <dcterms:modified xsi:type="dcterms:W3CDTF">2021-04-08T12:16:26Z</dcterms:modified>
</cp:coreProperties>
</file>