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  <Default ContentType="image/jpeg" Extension="jpe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1" Target="ppt/presentation.xml" Type="http://schemas.openxmlformats.org/officeDocument/2006/relationships/officeDocument"/><Relationship Id="rId2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deacabcb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deacabcb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deacabcb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deacabcb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deacabcb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deacabcb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deacabcb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deacabcb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deacabcb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deacabcb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deacabcb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deacabcb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deacabcb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deacabcb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9090756a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9090756a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91e1f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91e1f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deacabc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deacabc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0055b09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0055b09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e79d0139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e79d0139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e79d0139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e79d0139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0055b09b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0055b09b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deacabcb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deacabcb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 ?>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18.xml" Type="http://schemas.openxmlformats.org/officeDocument/2006/relationships/notesSlide"/><Relationship Id="rId3" Target="../media/image6.jpeg" Type="http://schemas.openxmlformats.org/officeDocument/2006/relationships/image"/></Relationships>
</file>

<file path=ppt/slides/_rels/slide2.xml.rels><?xml version="1.0" encoding="UTF-8" standalone="yes" 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5.jpeg" Type="http://schemas.openxmlformats.org/officeDocument/2006/relationships/image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 ?>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4.jpeg" Type="http://schemas.openxmlformats.org/officeDocument/2006/relationships/image"/></Relationships>
</file>

<file path=ppt/slides/_rels/slide5.xml.rels><?xml version="1.0" encoding="UTF-8" standalone="yes" ?>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3.jpeg" Type="http://schemas.openxmlformats.org/officeDocument/2006/relationships/image"/></Relationships>
</file>

<file path=ppt/slides/_rels/slide6.xml.rels><?xml version="1.0" encoding="UTF-8" standalone="yes" ?>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.jpeg" Type="http://schemas.openxmlformats.org/officeDocument/2006/relationships/image"/></Relationships>
</file>

<file path=ppt/slides/_rels/slide7.xml.rels><?xml version="1.0" encoding="UTF-8" standalone="yes" ?>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jpeg" Type="http://schemas.openxmlformats.org/officeDocument/2006/relationships/image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AutoCAD в образовании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Подготовили студенты 2 курса ИВТ РГПУ им. А. И. Герцена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Мозговой Н., Войтенко И., Кузнецов М.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Инструментарий Architecture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71900" y="1919075"/>
            <a:ext cx="8424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Добавляет функции для архитектурного чертежа, документации и расписаний, а также для автоматизации задач черчения.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/>
              <a:t>Позволяет создавать планы этажей, разрезы, фасады и другие чертежи зданий с помощью специализированных инструментов.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700"/>
              <a:t>Дополнительные функции включают стены, двери и окна.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Инструментарий Electrical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471900" y="1919075"/>
            <a:ext cx="8335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Добавляет функции электрического проектирования, которые помогают создавать, изменять и документировать электрические системы управления.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Позволяет создавать макеты панелей, электрические схемы и другие электрические чертежи с помощью специализированных инструментов.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Инструментарий Map 3D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471900" y="1919075"/>
            <a:ext cx="8147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Предоставляет мощные инструменты для создания карт, анализа и визуализации; более эффективного проектирования объектов инфраструктуры.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/>
              <a:t>Включает топологию ГИС в AutoCAD, чтобы можно было использовать и поддерживать данные САПР и ГИС для планирования, проектирования и управления данными.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/>
              <a:t>Добавляет функции создания, поддержания и передачи информации о картах и ​​ГИС в среде рисования AutoCAD. Позволяет использовать инструменты на основе задач для управления данными ГИС и их агрегирования с данными проекта. Дает доступ к пространственным данным, хранящимся в файлах, базах данных и веб-сервисах.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Инструментарий Mechanical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471900" y="1919075"/>
            <a:ext cx="8286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Добавляет библиотеку основанных на стандартах деталей и инструментов, которые помогут создавать, изменять и документировать механические конструкции для производства.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/>
              <a:t>Автоматизирует задачи машиностроения, такие как создание компонентов машин, определение размеров и создание ведомостей материалов.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700"/>
              <a:t>Позволяет создавать детали, сборки и другие чертежи для проектирования изделий с помощью специализированных инструментов.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Инструментарий MEP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471900" y="1919075"/>
            <a:ext cx="7998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Добавляет функции, которые помогают проектировать и документировать строительные системы MEP в среде AutoCAD.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700"/>
              <a:t>Позволяет создавать точную конструкторскую документацию проектирования систем инженерных коммуникаций и использовать инструменты на основе задач для создания чертежей MEP для строительных систем.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Инструментарий Plant 3D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Добавляет функции, которые помогут создавать КИП, а затем интегрировать их в 3D-модель промышленных объектов. Позволяет создавать отчеты по изометрии, орфографии и материалам и делиться ими.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Добавляет возможность создавать и редактировать оборудование, используя параметрические шаблоны, помогающие быстрее создавать компоновки промышленных объектов, в том числе трубопроводов.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Включает библиотеку из более чем 400 интеллектуальных производственных объектов, таких как шаблоны оборудования, опорные шаблоны и конструктивные элементы, для поддержки 40 стандартов.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Инструментарий Raster Design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Добавляет инструменты преобразования растрового изображения в векторные или в объекты DWG и позволяет редактировать отсканированные чертежи.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/>
              <a:t>Дает возможность удалять пятна, перекос, зеркальное отражение и подправлять свои изображения. А также легко стирать растровые изображения, линии, дуги и круги; создавать линии и полилинии из растровых изображений и конвертировать растровые файлы в векторные рисунки.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490750" y="1817125"/>
            <a:ext cx="36873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Лицензия</a:t>
            </a:r>
            <a:endParaRPr/>
          </a:p>
        </p:txBody>
      </p:sp>
      <p:sp>
        <p:nvSpPr>
          <p:cNvPr id="171" name="Google Shape;171;p29"/>
          <p:cNvSpPr txBox="1"/>
          <p:nvPr/>
        </p:nvSpPr>
        <p:spPr>
          <a:xfrm>
            <a:off x="4563150" y="572850"/>
            <a:ext cx="41199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9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Помесячная оплата - 9 791 руб.</a:t>
            </a:r>
            <a:endParaRPr b="1" i="1" sz="19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ru" sz="19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Ежегодная оплата - 78 769 руб.</a:t>
            </a:r>
            <a:endParaRPr b="1" i="1" sz="19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ru" sz="19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Оплата раз в три года - 212 720 руб.</a:t>
            </a:r>
            <a:endParaRPr b="1" i="1" sz="19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ru" sz="19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Бесплатный пробный период на 30 дней</a:t>
            </a:r>
            <a:endParaRPr b="1" i="1" sz="19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ru" sz="19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Студенческая/преподавательская лицензия на три года</a:t>
            </a:r>
            <a:endParaRPr b="1" i="1" sz="19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Пальцы передвигают ползунок на аудиомикшере, вид сбоку" id="176" name="Google Shape;176;p30"/>
          <p:cNvPicPr preferRelativeResize="0"/>
          <p:nvPr/>
        </p:nvPicPr>
        <p:blipFill rotWithShape="1">
          <a:blip r:embed="rId3">
            <a:alphaModFix/>
          </a:blip>
          <a:srcRect b="15419" l="7506" r="42247" t="0"/>
          <a:stretch/>
        </p:blipFill>
        <p:spPr>
          <a:xfrm>
            <a:off x="-9150" y="0"/>
            <a:ext cx="45944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Итог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30"/>
          <p:cNvSpPr txBox="1"/>
          <p:nvPr>
            <p:ph idx="2" type="body"/>
          </p:nvPr>
        </p:nvSpPr>
        <p:spPr>
          <a:xfrm>
            <a:off x="4939500" y="426975"/>
            <a:ext cx="3837000" cy="44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/>
              <a:t>Исходя из вышеперечисленной функциональности, можно понять, что AutoCAD очень полезен и удобен при обучении инженеров, дизайнеров, механиков, электриков и представителей других профессий.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490250" y="488250"/>
            <a:ext cx="6744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/>
              <a:t>AutoCAD – это современная САПР для создания чертежей и трехмерных моделей, максимально точная и производительная благодаря специализированным функциям, направленным на создание проектов для машиностроения, архитектуры, электротехники и других направлений.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программе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761625"/>
            <a:ext cx="8321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AutoCAD — двух- и трёхмерная система автоматизированного проектирования и черчения, разработанная компанией Autodesk. Первая версия системы была выпущена в 1982 году. Программа выпускается на 18 языках. Уровень локализации варьируется от полной адаптации до перевода только справочной документации. Русскоязычная версия локализована полностью, включая интерфейс командной строки и всю документацию, кроме руководства по программированию.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 и возможности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3817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/>
              <a:t>Во-первых, AutoCAD используется для плоского черчения, например, для создания планов помещений, каких-либо деталей, автомобилей с разных планов и т.п. Дополнительной удобной функцией является возможность осуществить перевод 3D-моделей в 2D-чертеж.</a:t>
            </a:r>
            <a:endParaRPr sz="1600"/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188" y="1950088"/>
            <a:ext cx="4707876" cy="26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 и возможности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4056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/>
              <a:t>Программа AutoCAD также предлагает и функции трехмерного моделирования и визуализации. Одной из них является возможность применять различные методы 3D-моделирования для создания реалистичных 3D-моделей продуктов и их частей. Таким образом, программа позволяет создавать трехмерные каркасы, твердые тела, поверхности и сетки.</a:t>
            </a:r>
            <a:endParaRPr sz="1500"/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32641"/>
            <a:ext cx="4362324" cy="3084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 и возможности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71900" y="1919075"/>
            <a:ext cx="3999900" cy="28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/>
              <a:t>Помимо моделирования мелких объектов, ц</a:t>
            </a:r>
            <a:r>
              <a:rPr lang="ru" sz="1600"/>
              <a:t>елью AutoCAD также является оказание помощи в проектировании больших, комплексных зданий, реализации масштабируемых и устойчивых инфраструктурных проектов, управлении затратами на строительство и прогнозировании результатов проекта.</a:t>
            </a:r>
            <a:endParaRPr sz="1600"/>
          </a:p>
        </p:txBody>
      </p:sp>
      <p:sp>
        <p:nvSpPr>
          <p:cNvPr id="103" name="Google Shape;103;p18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800" y="2056048"/>
            <a:ext cx="4536976" cy="255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 и возможности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700"/>
              <a:t>Также пользователи могут добавлять освещение и материалы в свои 3D-модели для достижения реалистичного внешнего вида и рендеринга. Они также могут контролировать края, молнии и затенения в своих моделях.</a:t>
            </a:r>
            <a:endParaRPr sz="1700"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2291" l="1991" r="2250" t="2633"/>
          <a:stretch/>
        </p:blipFill>
        <p:spPr>
          <a:xfrm>
            <a:off x="4954175" y="1919075"/>
            <a:ext cx="3739825" cy="28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3D-моделирования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71900" y="1919075"/>
            <a:ext cx="8395200" cy="29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Каркасное моделирование полезно для начальных итераций проектирования и в качестве эталонной геометрии, выступая в качестве 3D-каркаса для последующего моделирования или модификации.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Твердое моделирование эффективно в использовании, легко комбинирует примитивы и экструдированные профили и предлагает массовые свойства и возможности секционирования.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Моделирование поверхности предлагает точный контроль над изогнутыми поверхностями для точного манипулирования и анализа.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Сетчатое моделирование обеспечивает произвольные возможности моделирования, сгиба и сглаживания.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71900" y="738725"/>
            <a:ext cx="83058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Инструментарий, входящий в состав AutoCAD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71900" y="1919075"/>
            <a:ext cx="8395200" cy="29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Architecture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Electrical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Map 3D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Mechanical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MEP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Plant 3D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Raster Design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478438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S9.0.3</vt:lpwstr>
  </property>
</Properties>
</file>