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CC70F-6A30-4197-B961-F83E2EFF1B53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07E6-9F42-4637-B650-BA2BD25C2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35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07E6-9F42-4637-B650-BA2BD25C26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41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2"/>
          </p:nvPr>
        </p:nvSpPr>
        <p:spPr>
          <a:xfrm>
            <a:off x="4679047" y="2308574"/>
            <a:ext cx="2888811" cy="2774869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7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389868" y="1751013"/>
            <a:ext cx="5114925" cy="38128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/>
          </p:nvPr>
        </p:nvSpPr>
        <p:spPr>
          <a:xfrm>
            <a:off x="6116555" y="1918233"/>
            <a:ext cx="5424488" cy="4168775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0" name="Рисунок SmartArt 9"/>
          <p:cNvSpPr>
            <a:spLocks noGrp="1"/>
          </p:cNvSpPr>
          <p:nvPr>
            <p:ph type="dgm" sz="quarter" idx="14"/>
          </p:nvPr>
        </p:nvSpPr>
        <p:spPr>
          <a:xfrm>
            <a:off x="389868" y="5707063"/>
            <a:ext cx="1519237" cy="604837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0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89868" y="1797777"/>
            <a:ext cx="11467170" cy="451094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ru-RU" dirty="0" smtClean="0"/>
              <a:t>Содержание презентации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389868" y="1828800"/>
            <a:ext cx="11467170" cy="3813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7850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6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389868" y="1828800"/>
            <a:ext cx="11467170" cy="3813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7850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78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>
          <a:xfrm>
            <a:off x="390525" y="1721347"/>
            <a:ext cx="2453617" cy="39333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5"/>
          </p:nvPr>
        </p:nvSpPr>
        <p:spPr>
          <a:xfrm>
            <a:off x="3277859" y="1721346"/>
            <a:ext cx="2453617" cy="393280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6"/>
          </p:nvPr>
        </p:nvSpPr>
        <p:spPr>
          <a:xfrm>
            <a:off x="6338064" y="1721346"/>
            <a:ext cx="2453617" cy="40052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7"/>
          </p:nvPr>
        </p:nvSpPr>
        <p:spPr>
          <a:xfrm>
            <a:off x="9403421" y="1721346"/>
            <a:ext cx="2453617" cy="40052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871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8"/>
            <a:ext cx="11206163" cy="3779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7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8"/>
            <a:ext cx="11206163" cy="3779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82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8"/>
            <a:ext cx="11206163" cy="3779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79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SmartArt 7"/>
          <p:cNvSpPr>
            <a:spLocks noGrp="1"/>
          </p:cNvSpPr>
          <p:nvPr>
            <p:ph type="dgm" sz="quarter" idx="13"/>
          </p:nvPr>
        </p:nvSpPr>
        <p:spPr>
          <a:xfrm>
            <a:off x="389868" y="5654151"/>
            <a:ext cx="1550987" cy="65087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8"/>
            <a:ext cx="11206163" cy="377983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0000"/>
            <a:lum/>
          </a:blip>
          <a:srcRect/>
          <a:stretch>
            <a:fillRect l="38000" t="32000" r="38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868" y="365125"/>
            <a:ext cx="11467170" cy="128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9868" y="1648891"/>
            <a:ext cx="11467170" cy="465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89868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25048" y="6356350"/>
            <a:ext cx="63199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FDF83-8281-429F-BCC4-5B200D483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22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3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z-ri.ru/forum/mess.php?ntk=3498" TargetMode="External"/><Relationship Id="rId2" Type="http://schemas.openxmlformats.org/officeDocument/2006/relationships/hyperlink" Target="https://sites.google.com/site/servisnyjcentrapple/organizacionnaa-struktura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https://spb.profi.ru/remont/computer/remont-kompyuter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Сервисный центр «</a:t>
            </a:r>
            <a:r>
              <a:rPr lang="en-US" dirty="0" err="1" smtClean="0"/>
              <a:t>InVariable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" b="1978"/>
          <a:stretch>
            <a:fillRect/>
          </a:stretch>
        </p:blipFill>
        <p:spPr>
          <a:xfrm>
            <a:off x="4679047" y="2295512"/>
            <a:ext cx="2888811" cy="2774869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Закоючение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10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8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2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2" action="ppaction://hlinksldjump"/>
              </a:rPr>
              <a:t>Деятельность компании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3" action="ppaction://hlinksldjump"/>
              </a:rPr>
              <a:t>Лозунг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4" action="ppaction://hlinksldjump"/>
              </a:rPr>
              <a:t>Структура фирмы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5" action="ppaction://hlinksldjump"/>
              </a:rPr>
              <a:t>Расценка услуг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6" action="ppaction://hlinksldjump"/>
              </a:rPr>
              <a:t>Доходы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7" action="ppaction://hlinksldjump"/>
              </a:rPr>
              <a:t>Как добраться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8" action="ppaction://hlinksldjump"/>
              </a:rPr>
              <a:t>Источники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hlinkClick r:id="rId9" action="ppaction://hlinksldjump"/>
              </a:rPr>
              <a:t>Заключение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868" y="254193"/>
            <a:ext cx="11467170" cy="1283767"/>
          </a:xfrm>
        </p:spPr>
        <p:txBody>
          <a:bodyPr/>
          <a:lstStyle/>
          <a:p>
            <a:r>
              <a:rPr lang="ru-RU" dirty="0" smtClean="0"/>
              <a:t>Деятельность компании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3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063887" y="1721577"/>
            <a:ext cx="8119132" cy="361242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Задачей компании является регистрация заявок пользователей, и дальнейшее предоставление помощи для устранения неполадок их технических средств.</a:t>
            </a:r>
            <a:endParaRPr lang="ru-RU" sz="2400" dirty="0"/>
          </a:p>
        </p:txBody>
      </p:sp>
      <p:sp>
        <p:nvSpPr>
          <p:cNvPr id="6" name="Выгнутая вверх стрелка 5">
            <a:hlinkClick r:id="rId2" action="ppaction://hlinksldjump"/>
          </p:cNvPr>
          <p:cNvSpPr/>
          <p:nvPr/>
        </p:nvSpPr>
        <p:spPr>
          <a:xfrm flipH="1">
            <a:off x="1817094" y="5334000"/>
            <a:ext cx="1260348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 лозунг 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4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9868" y="1648892"/>
            <a:ext cx="11467170" cy="386642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«Вся техника попадает в рай, но мы этого не допустим.»</a:t>
            </a:r>
            <a:endParaRPr lang="ru-RU" sz="2400" dirty="0"/>
          </a:p>
        </p:txBody>
      </p:sp>
      <p:sp>
        <p:nvSpPr>
          <p:cNvPr id="6" name="Выгнутая вверх стрелка 5">
            <a:hlinkClick r:id="rId2" action="ppaction://hlinksldjump"/>
          </p:cNvPr>
          <p:cNvSpPr/>
          <p:nvPr/>
        </p:nvSpPr>
        <p:spPr>
          <a:xfrm flipH="1">
            <a:off x="1831238" y="539085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2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компании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5</a:t>
            </a:fld>
            <a:endParaRPr lang="ru-RU"/>
          </a:p>
        </p:txBody>
      </p:sp>
      <p:sp>
        <p:nvSpPr>
          <p:cNvPr id="7" name="Выгнутая вверх стрелка 6">
            <a:hlinkClick r:id="rId2" action="ppaction://hlinksldjump"/>
          </p:cNvPr>
          <p:cNvSpPr/>
          <p:nvPr/>
        </p:nvSpPr>
        <p:spPr>
          <a:xfrm flipH="1">
            <a:off x="1831238" y="5457190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857" b="6857"/>
          <a:stretch>
            <a:fillRect/>
          </a:stretch>
        </p:blipFill>
        <p:spPr>
          <a:xfrm>
            <a:off x="520371" y="1350963"/>
            <a:ext cx="11206163" cy="39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Услуги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6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9868" y="1797777"/>
            <a:ext cx="11467170" cy="36124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1792287"/>
            <a:ext cx="11467170" cy="3617913"/>
          </a:xfrm>
          <a:prstGeom prst="rect">
            <a:avLst/>
          </a:prstGeom>
        </p:spPr>
      </p:pic>
      <p:sp>
        <p:nvSpPr>
          <p:cNvPr id="7" name="Выгнутая вверх стрелка 6">
            <a:hlinkClick r:id="rId3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Доход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7</a:t>
            </a:fld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1175" y="1874839"/>
            <a:ext cx="11206163" cy="3205162"/>
          </a:xfrm>
        </p:spPr>
      </p:sp>
    </p:spTree>
    <p:extLst>
      <p:ext uri="{BB962C8B-B14F-4D97-AF65-F5344CB8AC3E}">
        <p14:creationId xmlns:p14="http://schemas.microsoft.com/office/powerpoint/2010/main" val="23796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добраться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8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9868" y="3429795"/>
            <a:ext cx="5114925" cy="59848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Первый этаж ТК «</a:t>
            </a:r>
            <a:r>
              <a:rPr lang="ru-RU" sz="2800" dirty="0" err="1" smtClean="0"/>
              <a:t>Шувалово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213" r="13213"/>
          <a:stretch>
            <a:fillRect/>
          </a:stretch>
        </p:blipFill>
        <p:spPr>
          <a:xfrm>
            <a:off x="6116555" y="1751014"/>
            <a:ext cx="5424488" cy="3956050"/>
          </a:xfrm>
          <a:prstGeom prst="rect">
            <a:avLst/>
          </a:prstGeom>
        </p:spPr>
      </p:pic>
      <p:sp>
        <p:nvSpPr>
          <p:cNvPr id="9" name="Выгнутая вверх стрелка 8">
            <a:hlinkClick r:id="rId3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416800" y="4129882"/>
            <a:ext cx="279400" cy="241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696200" y="4310064"/>
            <a:ext cx="508000" cy="163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8204200" y="2311401"/>
            <a:ext cx="787400" cy="2161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91600" y="2327527"/>
            <a:ext cx="736600" cy="288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9275845" y="2616200"/>
            <a:ext cx="452355" cy="1112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9275845" y="3729038"/>
            <a:ext cx="327517" cy="1021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9499600" y="3761321"/>
            <a:ext cx="279400" cy="241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4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Войтенко Игорь 3 курс ИВТ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FDF83-8281-429F-BCC4-5B200D483B03}" type="slidenum">
              <a:rPr lang="ru-RU" smtClean="0"/>
              <a:t>9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9868" y="1797777"/>
            <a:ext cx="11467170" cy="37394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sites.google.com/site/servisnyjcentrapple/organizacionnaa-struktura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www.triz-ri.ru/forum/mess.php?ntk=3498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https://spb.profi.ru/remont/computer/remont-kompyuterov/</a:t>
            </a:r>
            <a:endParaRPr lang="ru-RU" dirty="0"/>
          </a:p>
        </p:txBody>
      </p:sp>
      <p:sp>
        <p:nvSpPr>
          <p:cNvPr id="6" name="Выгнутая вверх стрелка 5">
            <a:hlinkClick r:id="rId5" action="ppaction://hlinksldjump"/>
          </p:cNvPr>
          <p:cNvSpPr/>
          <p:nvPr/>
        </p:nvSpPr>
        <p:spPr>
          <a:xfrm flipH="1">
            <a:off x="1831238" y="5517515"/>
            <a:ext cx="123206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5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Войтенко ИА.pptx" id="{8EFBE19B-8D35-424C-9C3E-94DD9742C901}" vid="{5615C284-67B3-462F-AFCC-1A5F46A9B48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Войтенко ИА, гр 1, подгр 1, шаблон презентации</Template>
  <TotalTime>94</TotalTime>
  <Words>138</Words>
  <Application>Microsoft Office PowerPoint</Application>
  <PresentationFormat>Широкоэкранный</PresentationFormat>
  <Paragraphs>45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Сервисный центр «InVariable»</vt:lpstr>
      <vt:lpstr>Содержание</vt:lpstr>
      <vt:lpstr>Деятельность компании</vt:lpstr>
      <vt:lpstr>Наш лозунг </vt:lpstr>
      <vt:lpstr>Структура компании</vt:lpstr>
      <vt:lpstr>Услуги</vt:lpstr>
      <vt:lpstr>Доход</vt:lpstr>
      <vt:lpstr>Как добраться</vt:lpstr>
      <vt:lpstr>Источники</vt:lpstr>
      <vt:lpstr>Закоючение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9</cp:revision>
  <dcterms:created xsi:type="dcterms:W3CDTF">2021-11-04T16:08:28Z</dcterms:created>
  <dcterms:modified xsi:type="dcterms:W3CDTF">2021-11-05T01:44:49Z</dcterms:modified>
</cp:coreProperties>
</file>