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23B-4037-4541-83D7-009C5E8DFA8D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451E-F5DB-4C96-9A44-622818302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2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23B-4037-4541-83D7-009C5E8DFA8D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451E-F5DB-4C96-9A44-622818302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24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23B-4037-4541-83D7-009C5E8DFA8D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451E-F5DB-4C96-9A44-622818302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830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23B-4037-4541-83D7-009C5E8DFA8D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451E-F5DB-4C96-9A44-622818302A2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6114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23B-4037-4541-83D7-009C5E8DFA8D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451E-F5DB-4C96-9A44-622818302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362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23B-4037-4541-83D7-009C5E8DFA8D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451E-F5DB-4C96-9A44-622818302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570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23B-4037-4541-83D7-009C5E8DFA8D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451E-F5DB-4C96-9A44-622818302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453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23B-4037-4541-83D7-009C5E8DFA8D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451E-F5DB-4C96-9A44-622818302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152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23B-4037-4541-83D7-009C5E8DFA8D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451E-F5DB-4C96-9A44-622818302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94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23B-4037-4541-83D7-009C5E8DFA8D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451E-F5DB-4C96-9A44-622818302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39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23B-4037-4541-83D7-009C5E8DFA8D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451E-F5DB-4C96-9A44-622818302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06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23B-4037-4541-83D7-009C5E8DFA8D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451E-F5DB-4C96-9A44-622818302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48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23B-4037-4541-83D7-009C5E8DFA8D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451E-F5DB-4C96-9A44-622818302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41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23B-4037-4541-83D7-009C5E8DFA8D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451E-F5DB-4C96-9A44-622818302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75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23B-4037-4541-83D7-009C5E8DFA8D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451E-F5DB-4C96-9A44-622818302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73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23B-4037-4541-83D7-009C5E8DFA8D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451E-F5DB-4C96-9A44-622818302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59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23B-4037-4541-83D7-009C5E8DFA8D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451E-F5DB-4C96-9A44-622818302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62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2D723B-4037-4541-83D7-009C5E8DFA8D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5451E-F5DB-4C96-9A44-622818302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803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dirty="0" smtClean="0"/>
              <a:t>Справочная система </a:t>
            </a:r>
            <a:r>
              <a:rPr lang="en-US" sz="6000" dirty="0" smtClean="0"/>
              <a:t>“</a:t>
            </a:r>
            <a:r>
              <a:rPr lang="ru-RU" sz="6000" dirty="0" smtClean="0"/>
              <a:t>Охрана труда</a:t>
            </a:r>
            <a:r>
              <a:rPr lang="en-US" sz="6000" dirty="0" smtClean="0"/>
              <a:t>”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0" y="5880100"/>
            <a:ext cx="52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85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41100" y="6172200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936" y="1725571"/>
            <a:ext cx="10454164" cy="430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1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сайта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Сайт разделен на разделы, которые содержат ту или иную информацию: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Правовая база (законы, приказы, постановления)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Журналы (Содержит архивы профессиональных журналов по охране труда)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Справочники ( Производственный календарь)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Рекомендации (Комментарии по тем или иным вопросам)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Шаблоны (инструктажи и тому подобное)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074400" y="5994400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786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Правовая база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1691481"/>
            <a:ext cx="3340574" cy="16359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673" y="3578224"/>
            <a:ext cx="3690103" cy="1755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85000" y="2022088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500 тысяч документов в федеральной базе, 7,5 млн в региональной базе, 42 млн в судебной практике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12500" y="6172200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908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Журналы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675" y="1735931"/>
            <a:ext cx="7058025" cy="3686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87100" y="604520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877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Справочники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708900" y="3200400"/>
            <a:ext cx="383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справочнике находится 1001 справочная таблица по теме, которая интересует вас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1252200" y="6172200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58" y="1853248"/>
            <a:ext cx="7245985" cy="36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Рекомендации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153400" y="2870200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Ответы специалистов на вопросы, которые вас волнуют, а также их рекомендации.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1023600" y="5956300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89" y="2052918"/>
            <a:ext cx="7145957" cy="30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8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Информационный ресурс предоставляет большое количество той информации, которая необходима для специалиста по охране его труда.</a:t>
            </a:r>
          </a:p>
          <a:p>
            <a:r>
              <a:rPr lang="ru-RU" dirty="0" smtClean="0"/>
              <a:t>Обладает понятным интерфейсом, с которым разберется каждый, кто решит посетить данный ресурс.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036300" y="6007100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4144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150</Words>
  <Application>Microsoft Office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Справочная система “Охрана труда”</vt:lpstr>
      <vt:lpstr>Презентация PowerPoint</vt:lpstr>
      <vt:lpstr>Обзор сайта</vt:lpstr>
      <vt:lpstr>Правовая база</vt:lpstr>
      <vt:lpstr>Журналы</vt:lpstr>
      <vt:lpstr>Справочники</vt:lpstr>
      <vt:lpstr>Рекомендации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Справочная система “Охрана труда”</dc:title>
  <dc:creator>Windows User</dc:creator>
  <cp:lastModifiedBy>Windows User</cp:lastModifiedBy>
  <cp:revision>7</cp:revision>
  <dcterms:created xsi:type="dcterms:W3CDTF">2020-02-13T19:21:16Z</dcterms:created>
  <dcterms:modified xsi:type="dcterms:W3CDTF">2022-02-24T22:42:14Z</dcterms:modified>
</cp:coreProperties>
</file>