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97B03-6026-40E9-8761-441F12111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D392B6-0CF9-4435-8413-39CCC9962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E9CAC7-66EE-4822-BEC1-2A809946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AF4-9EF0-4C15-9779-2EE536415652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A7E98-4627-4A01-A8F8-9CF72C30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E3A7A8-CDF9-477F-ABEE-60DC2270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B208-1292-4EFD-8D71-115AEE7E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5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E6567-0B69-43EE-B117-7E0CD3C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7DAA71-7F59-4014-A8CF-855A87EAF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5B55AF-47A8-4BB7-A428-7A6D39EE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AF4-9EF0-4C15-9779-2EE536415652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FE592C-5BBB-444A-93EC-169EEC3B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3855C-AA8D-4EAC-9005-AD13E596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B208-1292-4EFD-8D71-115AEE7E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030D09-D5CC-49F1-916F-4AF55EC52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64444A-B2AC-4099-AD7A-108D82C0C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E28043-CA3C-49D4-BD2D-78998BAD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AF4-9EF0-4C15-9779-2EE536415652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2B343-D149-4CD6-A789-0E013925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0032E3-921B-4BFC-A75C-46C748C6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B208-1292-4EFD-8D71-115AEE7E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13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FC640-D4DE-488F-BABE-00BFFDD5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13CC2-E3B8-4E66-9F62-08FAA2BB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D3DE1-53DF-44BA-A043-F49E7540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AF4-9EF0-4C15-9779-2EE536415652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7A5427-1E62-49E3-91DD-46C757C7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273767-AABB-48B9-8C4D-28E993FD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B208-1292-4EFD-8D71-115AEE7E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15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15CFB-02E7-4B4E-873A-C02CC465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764649-1052-4D93-A9A7-30D28C6E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07557-653F-47B2-828F-9A44A01C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AF4-9EF0-4C15-9779-2EE536415652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A18D9E-24FF-4A5B-87A2-9D55A4FA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D6CB33-376F-438F-B7E4-658D8718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B208-1292-4EFD-8D71-115AEE7E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70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A292F-0E0E-4F73-B054-3A91907D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9BF2D-8EFA-4E6B-A9E5-3E17B758E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06AFDA-D6EB-46BC-BEAD-B735170D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78BEB2-A85B-44ED-B175-E828E68D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AF4-9EF0-4C15-9779-2EE536415652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23CD65-2DF0-4F2B-BC9D-C984C964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A0EE9C-F36F-46B7-8031-1F878746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B208-1292-4EFD-8D71-115AEE7E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8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DD98A-C1CC-49CF-B5EF-4D488229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2142D8-6B8B-4DFB-9196-56848651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00BBC7-F3F3-480C-8C91-95D24E8A9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AF12BC-ED0D-46C6-8A83-BAC5156AE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59BC2E-5182-4CA3-946C-28CDAECD1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2F475C-362C-494F-AC1B-CF3BCE14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AF4-9EF0-4C15-9779-2EE536415652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685F1F-C014-4016-9683-313B909F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02BC36-9934-4F2B-9184-D9AD4EDE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B208-1292-4EFD-8D71-115AEE7E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E1E63-AB54-485C-8502-4D4F48B6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AC8CCE-6E98-43F2-9239-1BBB514E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AF4-9EF0-4C15-9779-2EE536415652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F9595E-0EA3-4433-AF0D-12C10C98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6623BD-EAD3-460B-922D-7D0DEBC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B208-1292-4EFD-8D71-115AEE7E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54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C92943-7D33-4CCB-992B-F2C4A73C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AF4-9EF0-4C15-9779-2EE536415652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3425C0-918A-416D-9AEB-28CA8292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5E8828-EF24-4558-98AD-900BFD3C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B208-1292-4EFD-8D71-115AEE7E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51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5CBA-20BE-4E23-B33F-F88AEC66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10FFD-3909-4351-84A2-FF8ED99B5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C1339A-5B8C-4BC3-94E2-86A59D0D9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E5A461-737F-4C2A-9EE0-79E0ABFD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AF4-9EF0-4C15-9779-2EE536415652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DB8B12-0E34-42FD-B345-97277D79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FDA410-F816-40B5-AA20-56C8E069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B208-1292-4EFD-8D71-115AEE7E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5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ED652-3707-42B5-BC08-46CCD63D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82FED0-65A1-473A-AC17-72D8B91D6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6A9BB5-0B18-497D-A7B9-DF55709B4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4EFB08-93C7-4458-B975-639082E2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AF4-9EF0-4C15-9779-2EE536415652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6F0909-3DA2-4CD3-8272-2DA0418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A9D71E-3DFB-476E-A137-0533CD1D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B208-1292-4EFD-8D71-115AEE7E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73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1D45D-EE67-4C46-A91B-642B7E02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A58754-6329-4A43-BC67-C07274AC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8609E-AD91-4373-AA52-A1640DC17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7AF4-9EF0-4C15-9779-2EE536415652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668983-9AAA-42AF-9B57-091300E7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DF3438-D671-46D1-9071-29FF5347D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B208-1292-4EFD-8D71-115AEE7E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5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gor-voy" TargetMode="External"/><Relationship Id="rId2" Type="http://schemas.openxmlformats.org/officeDocument/2006/relationships/hyperlink" Target="https://igorvoytenko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86EAE-82F4-472F-8F11-965015CD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3CF69C-9BBE-40EC-BB00-919697BD9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6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286905-BC34-45BC-8585-4C3E804BD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359"/>
            <a:ext cx="10515600" cy="4351338"/>
          </a:xfrm>
        </p:spPr>
        <p:txBody>
          <a:bodyPr/>
          <a:lstStyle/>
          <a:p>
            <a:r>
              <a:rPr lang="ru-RU" dirty="0"/>
              <a:t>Войтенко Игорь Александрович</a:t>
            </a:r>
          </a:p>
          <a:p>
            <a:r>
              <a:rPr lang="ru-RU" dirty="0"/>
              <a:t>22 года, родился 3 июня 2000 года</a:t>
            </a:r>
          </a:p>
          <a:p>
            <a:r>
              <a:rPr lang="ru-RU" dirty="0"/>
              <a:t>Санкт-Петербург, не готов к переезду, не готов к командировкам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CB603-0897-4531-9158-82CC321C2314}"/>
              </a:ext>
            </a:extLst>
          </p:cNvPr>
          <p:cNvSpPr txBox="1"/>
          <p:nvPr/>
        </p:nvSpPr>
        <p:spPr>
          <a:xfrm>
            <a:off x="2971800" y="347133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Персональные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74736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C33EC-330E-43A9-A62B-39719F6A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Контактная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D4E1F-202F-4B99-A134-C2EC8304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Связаться со мной можно:</a:t>
            </a:r>
          </a:p>
          <a:p>
            <a:r>
              <a:rPr lang="ru-RU" dirty="0"/>
              <a:t>+7 (981) 193-10-28</a:t>
            </a:r>
          </a:p>
          <a:p>
            <a:r>
              <a:rPr lang="ru-RU" dirty="0"/>
              <a:t>voytenko.igor2354@gmail.com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07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B2438-5BF0-4AC3-912E-AAC58CC3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О себе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D7EE6-7262-4AD7-8E7D-344E1C62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Я студент последнего курса РГПУ им. </a:t>
            </a:r>
            <a:r>
              <a:rPr lang="ru-RU" dirty="0" err="1"/>
              <a:t>А.И.Герцена</a:t>
            </a:r>
            <a:r>
              <a:rPr lang="ru-RU" dirty="0"/>
              <a:t> по направлению "Разработка ПО", знаю английский язык на уровень B1. В университете занимался разработкой на </a:t>
            </a:r>
            <a:r>
              <a:rPr lang="ru-RU" dirty="0" err="1"/>
              <a:t>python</a:t>
            </a:r>
            <a:r>
              <a:rPr lang="ru-RU" dirty="0"/>
              <a:t>, которая включала в себя:</a:t>
            </a:r>
          </a:p>
          <a:p>
            <a:r>
              <a:rPr lang="ru-RU" dirty="0"/>
              <a:t>анализ данных (</a:t>
            </a:r>
            <a:r>
              <a:rPr lang="ru-RU" dirty="0" err="1"/>
              <a:t>pandas</a:t>
            </a:r>
            <a:r>
              <a:rPr lang="ru-RU" dirty="0"/>
              <a:t>, </a:t>
            </a:r>
            <a:r>
              <a:rPr lang="ru-RU" dirty="0" err="1"/>
              <a:t>NumPy</a:t>
            </a:r>
            <a:r>
              <a:rPr lang="ru-RU" dirty="0"/>
              <a:t>),</a:t>
            </a:r>
          </a:p>
          <a:p>
            <a:r>
              <a:rPr lang="ru-RU" dirty="0"/>
              <a:t>работу с </a:t>
            </a:r>
            <a:r>
              <a:rPr lang="ru-RU" dirty="0" err="1"/>
              <a:t>http</a:t>
            </a:r>
            <a:r>
              <a:rPr lang="ru-RU" dirty="0"/>
              <a:t>-запросами,</a:t>
            </a:r>
          </a:p>
          <a:p>
            <a:r>
              <a:rPr lang="ru-RU" dirty="0"/>
              <a:t>API сервисами,</a:t>
            </a:r>
          </a:p>
          <a:p>
            <a:r>
              <a:rPr lang="ru-RU" dirty="0"/>
              <a:t>обработку естественного языка (NLP),</a:t>
            </a:r>
          </a:p>
          <a:p>
            <a:r>
              <a:rPr lang="ru-RU" dirty="0" err="1"/>
              <a:t>scraping</a:t>
            </a:r>
            <a:r>
              <a:rPr lang="ru-RU" dirty="0"/>
              <a:t>,</a:t>
            </a:r>
          </a:p>
          <a:p>
            <a:r>
              <a:rPr lang="ru-RU" dirty="0"/>
              <a:t>работу с </a:t>
            </a:r>
            <a:r>
              <a:rPr lang="ru-RU" dirty="0" err="1"/>
              <a:t>mongodb</a:t>
            </a:r>
            <a:r>
              <a:rPr lang="ru-RU" dirty="0"/>
              <a:t>,</a:t>
            </a:r>
          </a:p>
          <a:p>
            <a:r>
              <a:rPr lang="ru-RU" dirty="0"/>
              <a:t>проектирование БД с помощью SQL,</a:t>
            </a:r>
          </a:p>
          <a:p>
            <a:r>
              <a:rPr lang="ru-RU" dirty="0"/>
              <a:t>работу с локаторами.</a:t>
            </a:r>
          </a:p>
          <a:p>
            <a:pPr marL="0" indent="0">
              <a:buNone/>
            </a:pPr>
            <a:r>
              <a:rPr lang="ru-RU" dirty="0"/>
              <a:t>Самостоятельно изучал теорию тестирования. Также изучал методологии разработки ПО</a:t>
            </a:r>
          </a:p>
          <a:p>
            <a:pPr marL="0" indent="0">
              <a:buNone/>
            </a:pPr>
            <a:r>
              <a:rPr lang="ru-RU" dirty="0"/>
              <a:t>Разрабатывал </a:t>
            </a:r>
            <a:r>
              <a:rPr lang="ru-RU" dirty="0" err="1"/>
              <a:t>frontend</a:t>
            </a:r>
            <a:r>
              <a:rPr lang="ru-RU" dirty="0"/>
              <a:t> часть приложения в качестве группового проекта по заказу МЧС.</a:t>
            </a:r>
          </a:p>
          <a:p>
            <a:pPr marL="0" indent="0">
              <a:buNone/>
            </a:pPr>
            <a:r>
              <a:rPr lang="ru-RU" dirty="0"/>
              <a:t>Ответственный, готов активно обучаться и развиваться в сфере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76894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8F745-2F52-45A4-B8F8-DD7DA634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Профессиональные навыки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17055-2467-4F80-BA3F-998520E9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Исполнительность, обучаемость, </a:t>
            </a:r>
            <a:r>
              <a:rPr lang="en-US" dirty="0"/>
              <a:t>Python, SQL, Git, HTML, JavaScript, MySQL, CSS, PostgreSQL, Linux, Django Framework, Java, C#, </a:t>
            </a:r>
            <a:r>
              <a:rPr lang="ru-RU" dirty="0"/>
              <a:t>работа в команде, </a:t>
            </a:r>
            <a:r>
              <a:rPr lang="en-US" dirty="0"/>
              <a:t>Atlassian Jira, Bash, Bootstrap, JSON API, Postman, Azure DevOps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Иностранные языки</a:t>
            </a:r>
          </a:p>
          <a:p>
            <a:r>
              <a:rPr lang="ru-RU" dirty="0"/>
              <a:t>Английский язык — </a:t>
            </a:r>
            <a:r>
              <a:rPr lang="en-US" dirty="0"/>
              <a:t>B1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01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F6026-6D7E-4D3A-84D4-F5138567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Ссылки на портфолио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82C5B-88EB-4C1E-9FDC-4661D825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Ссылка на портфолио студента: </a:t>
            </a:r>
            <a:r>
              <a:rPr lang="en-US" dirty="0">
                <a:hlinkClick r:id="rId2"/>
              </a:rPr>
              <a:t>https://igorvoytenko.github.io/</a:t>
            </a:r>
            <a:r>
              <a:rPr lang="ru-RU" dirty="0"/>
              <a:t> </a:t>
            </a:r>
          </a:p>
          <a:p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ru-RU" dirty="0"/>
              <a:t>: </a:t>
            </a:r>
            <a:r>
              <a:rPr lang="en-US" dirty="0">
                <a:hlinkClick r:id="rId3"/>
              </a:rPr>
              <a:t>https://github.com/Igor-voy</a:t>
            </a:r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241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235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Резюме</vt:lpstr>
      <vt:lpstr>Презентация PowerPoint</vt:lpstr>
      <vt:lpstr>Контактная информация</vt:lpstr>
      <vt:lpstr>О себе</vt:lpstr>
      <vt:lpstr>Профессиональные навыки</vt:lpstr>
      <vt:lpstr>Ссылки на портфолио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Резюме</dc:title>
  <dc:creator>Igor</dc:creator>
  <cp:lastModifiedBy>Igor</cp:lastModifiedBy>
  <cp:revision>2</cp:revision>
  <dcterms:created xsi:type="dcterms:W3CDTF">2023-04-20T15:19:23Z</dcterms:created>
  <dcterms:modified xsi:type="dcterms:W3CDTF">2023-04-20T15:31:19Z</dcterms:modified>
</cp:coreProperties>
</file>