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32EDAC-6037-4B93-9DCE-6008968F590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E8D0044-3753-499D-8496-AE8FC41EACC3}">
      <dgm:prSet phldrT="[Texto]"/>
      <dgm:spPr/>
      <dgm:t>
        <a:bodyPr/>
        <a:lstStyle/>
        <a:p>
          <a:r>
            <a:rPr lang="pt-BR" dirty="0" smtClean="0"/>
            <a:t>Politicas de qualidade </a:t>
          </a:r>
          <a:endParaRPr lang="pt-BR" dirty="0"/>
        </a:p>
      </dgm:t>
    </dgm:pt>
    <dgm:pt modelId="{560D52FC-08B2-48ED-AC43-A2925D4ED952}" type="parTrans" cxnId="{3F5DD56E-463A-460D-AF74-A350316ACEC3}">
      <dgm:prSet/>
      <dgm:spPr/>
      <dgm:t>
        <a:bodyPr/>
        <a:lstStyle/>
        <a:p>
          <a:endParaRPr lang="pt-BR"/>
        </a:p>
      </dgm:t>
    </dgm:pt>
    <dgm:pt modelId="{FB64F2BD-6AD5-4020-B553-51CE9D8F4BD1}" type="sibTrans" cxnId="{3F5DD56E-463A-460D-AF74-A350316ACEC3}">
      <dgm:prSet/>
      <dgm:spPr/>
      <dgm:t>
        <a:bodyPr/>
        <a:lstStyle/>
        <a:p>
          <a:endParaRPr lang="pt-BR"/>
        </a:p>
      </dgm:t>
    </dgm:pt>
    <dgm:pt modelId="{D4184B6B-9666-4F1F-9F5A-A29983569B88}">
      <dgm:prSet phldrT="[Texto]" custT="1"/>
      <dgm:spPr/>
      <dgm:t>
        <a:bodyPr/>
        <a:lstStyle/>
        <a:p>
          <a:r>
            <a:rPr lang="pt-BR" sz="1200" dirty="0" smtClean="0">
              <a:latin typeface="Arial" pitchFamily="34" charset="0"/>
              <a:cs typeface="Arial" pitchFamily="34" charset="0"/>
            </a:rPr>
            <a:t>O fornecedor de software possui u politica que será seguida que diz ’’Qualidade sempre, na busca de superação dos resultados esperados por nossos clientes, participantes, acionistas, fornecedores, parceiros e pela sociedade a qual estamos inseridos”;   </a:t>
          </a:r>
          <a:endParaRPr lang="pt-BR" sz="1200" dirty="0">
            <a:latin typeface="Arial" pitchFamily="34" charset="0"/>
            <a:cs typeface="Arial" pitchFamily="34" charset="0"/>
          </a:endParaRPr>
        </a:p>
      </dgm:t>
    </dgm:pt>
    <dgm:pt modelId="{49AD54BE-E2C4-4832-936A-681A07B71FD5}" type="parTrans" cxnId="{0556920F-1EF2-40F7-8BFE-0F693085BDD2}">
      <dgm:prSet/>
      <dgm:spPr/>
      <dgm:t>
        <a:bodyPr/>
        <a:lstStyle/>
        <a:p>
          <a:endParaRPr lang="pt-BR"/>
        </a:p>
      </dgm:t>
    </dgm:pt>
    <dgm:pt modelId="{F0D7193C-723F-4732-AEE8-BE6A295370FE}" type="sibTrans" cxnId="{0556920F-1EF2-40F7-8BFE-0F693085BDD2}">
      <dgm:prSet/>
      <dgm:spPr/>
      <dgm:t>
        <a:bodyPr/>
        <a:lstStyle/>
        <a:p>
          <a:endParaRPr lang="pt-BR"/>
        </a:p>
      </dgm:t>
    </dgm:pt>
    <dgm:pt modelId="{7BE98195-CA50-4EBE-A926-F1042A4D6322}">
      <dgm:prSet phldrT="[Texto]"/>
      <dgm:spPr/>
      <dgm:t>
        <a:bodyPr/>
        <a:lstStyle/>
        <a:p>
          <a:r>
            <a:rPr lang="pt-BR" dirty="0" smtClean="0"/>
            <a:t>Garantia e controle de qualidade </a:t>
          </a:r>
          <a:endParaRPr lang="pt-BR" dirty="0"/>
        </a:p>
      </dgm:t>
    </dgm:pt>
    <dgm:pt modelId="{33D18F91-8FD6-45FE-BA88-19BBAA50FF6D}" type="parTrans" cxnId="{6C069364-A8A9-4387-93FF-2478EBE2866F}">
      <dgm:prSet/>
      <dgm:spPr/>
      <dgm:t>
        <a:bodyPr/>
        <a:lstStyle/>
        <a:p>
          <a:endParaRPr lang="pt-BR"/>
        </a:p>
      </dgm:t>
    </dgm:pt>
    <dgm:pt modelId="{16C51291-C04F-4DE8-A635-158FD65C1FAC}" type="sibTrans" cxnId="{6C069364-A8A9-4387-93FF-2478EBE2866F}">
      <dgm:prSet/>
      <dgm:spPr/>
      <dgm:t>
        <a:bodyPr/>
        <a:lstStyle/>
        <a:p>
          <a:endParaRPr lang="pt-BR"/>
        </a:p>
      </dgm:t>
    </dgm:pt>
    <dgm:pt modelId="{4A43C280-46FD-4417-A3C4-98849A9870C3}">
      <dgm:prSet phldrT="[Texto]" custT="1"/>
      <dgm:spPr/>
      <dgm:t>
        <a:bodyPr/>
        <a:lstStyle/>
        <a:p>
          <a:r>
            <a:rPr lang="pt-BR" sz="1200" dirty="0" smtClean="0">
              <a:latin typeface="Arial" pitchFamily="34" charset="0"/>
              <a:cs typeface="Arial" pitchFamily="34" charset="0"/>
            </a:rPr>
            <a:t>GP inspeciona semanalmente o cumprimento das métricas de qualidade;  </a:t>
          </a:r>
          <a:endParaRPr lang="pt-BR" sz="1200" dirty="0">
            <a:latin typeface="Arial" pitchFamily="34" charset="0"/>
            <a:cs typeface="Arial" pitchFamily="34" charset="0"/>
          </a:endParaRPr>
        </a:p>
      </dgm:t>
    </dgm:pt>
    <dgm:pt modelId="{4D694715-538D-44F6-9892-CDFDB793CD3E}" type="parTrans" cxnId="{0067F53F-8B3F-4C8E-88AB-7101B3C99DE5}">
      <dgm:prSet/>
      <dgm:spPr/>
      <dgm:t>
        <a:bodyPr/>
        <a:lstStyle/>
        <a:p>
          <a:endParaRPr lang="pt-BR"/>
        </a:p>
      </dgm:t>
    </dgm:pt>
    <dgm:pt modelId="{EDD026AE-E1EC-4E8F-9167-7D7CBB4CE7CF}" type="sibTrans" cxnId="{0067F53F-8B3F-4C8E-88AB-7101B3C99DE5}">
      <dgm:prSet/>
      <dgm:spPr/>
      <dgm:t>
        <a:bodyPr/>
        <a:lstStyle/>
        <a:p>
          <a:endParaRPr lang="pt-BR"/>
        </a:p>
      </dgm:t>
    </dgm:pt>
    <dgm:pt modelId="{5553C162-1DEE-4A45-B193-306E80C8A769}">
      <dgm:prSet phldrT="[Texto]" custT="1"/>
      <dgm:spPr/>
      <dgm:t>
        <a:bodyPr/>
        <a:lstStyle/>
        <a:p>
          <a:r>
            <a:rPr lang="pt-BR" sz="1200" dirty="0" smtClean="0">
              <a:latin typeface="Arial" pitchFamily="34" charset="0"/>
              <a:cs typeface="Arial" pitchFamily="34" charset="0"/>
            </a:rPr>
            <a:t>GP define planos de ação para combinar problemas de qualidade e monitora a execução, atualizando os resultados conforme forem resolvidos;</a:t>
          </a:r>
          <a:endParaRPr lang="pt-BR" sz="1200" dirty="0">
            <a:latin typeface="Arial" pitchFamily="34" charset="0"/>
            <a:cs typeface="Arial" pitchFamily="34" charset="0"/>
          </a:endParaRPr>
        </a:p>
      </dgm:t>
    </dgm:pt>
    <dgm:pt modelId="{F5B14652-AA35-495D-A075-C514B745EE23}" type="parTrans" cxnId="{807F4C79-721E-4E9E-ABD4-4F98474E4431}">
      <dgm:prSet/>
      <dgm:spPr/>
      <dgm:t>
        <a:bodyPr/>
        <a:lstStyle/>
        <a:p>
          <a:endParaRPr lang="pt-BR"/>
        </a:p>
      </dgm:t>
    </dgm:pt>
    <dgm:pt modelId="{A8595BCB-37F2-4FDB-805A-FD77EB09E70B}" type="sibTrans" cxnId="{807F4C79-721E-4E9E-ABD4-4F98474E4431}">
      <dgm:prSet/>
      <dgm:spPr/>
      <dgm:t>
        <a:bodyPr/>
        <a:lstStyle/>
        <a:p>
          <a:endParaRPr lang="pt-BR"/>
        </a:p>
      </dgm:t>
    </dgm:pt>
    <dgm:pt modelId="{B276CC71-BE7C-41F9-97D0-2340ACE5764D}">
      <dgm:prSet phldrT="[Texto]"/>
      <dgm:spPr/>
      <dgm:t>
        <a:bodyPr/>
        <a:lstStyle/>
        <a:p>
          <a:r>
            <a:rPr lang="pt-BR" dirty="0" smtClean="0"/>
            <a:t>Métricas </a:t>
          </a:r>
          <a:endParaRPr lang="pt-BR" dirty="0"/>
        </a:p>
      </dgm:t>
    </dgm:pt>
    <dgm:pt modelId="{CF3631AC-116F-4296-954A-2DEB672CD758}" type="parTrans" cxnId="{40FF6257-A318-4692-BECA-AE5463F3C4E6}">
      <dgm:prSet/>
      <dgm:spPr/>
      <dgm:t>
        <a:bodyPr/>
        <a:lstStyle/>
        <a:p>
          <a:endParaRPr lang="pt-BR"/>
        </a:p>
      </dgm:t>
    </dgm:pt>
    <dgm:pt modelId="{0D32C6D8-42F3-45E5-A5D5-DD67AEAA66CF}" type="sibTrans" cxnId="{40FF6257-A318-4692-BECA-AE5463F3C4E6}">
      <dgm:prSet/>
      <dgm:spPr/>
      <dgm:t>
        <a:bodyPr/>
        <a:lstStyle/>
        <a:p>
          <a:endParaRPr lang="pt-BR"/>
        </a:p>
      </dgm:t>
    </dgm:pt>
    <dgm:pt modelId="{021478FC-34F9-4768-826E-DB1E3F0BBA75}">
      <dgm:prSet phldrT="[Texto]" custT="1"/>
      <dgm:spPr/>
      <dgm:t>
        <a:bodyPr/>
        <a:lstStyle/>
        <a:p>
          <a:r>
            <a:rPr lang="pt-BR" sz="1200" dirty="0" smtClean="0">
              <a:latin typeface="Arial" pitchFamily="34" charset="0"/>
              <a:cs typeface="Arial" pitchFamily="34" charset="0"/>
            </a:rPr>
            <a:t>Para este projeto foram definidas indicadores para avaliar, verificar ou medir a evolução, projeto e o cumprimento de processos e qualidade nas entregas dos equipamentos realizadas.</a:t>
          </a:r>
          <a:endParaRPr lang="pt-BR" sz="1200" dirty="0">
            <a:latin typeface="Arial" pitchFamily="34" charset="0"/>
            <a:cs typeface="Arial" pitchFamily="34" charset="0"/>
          </a:endParaRPr>
        </a:p>
      </dgm:t>
    </dgm:pt>
    <dgm:pt modelId="{BA3A0A00-9E41-4632-AC41-AA70E6A8F47A}" type="parTrans" cxnId="{14DBCD8A-04D5-4C71-B223-946F6CDDE35F}">
      <dgm:prSet/>
      <dgm:spPr/>
      <dgm:t>
        <a:bodyPr/>
        <a:lstStyle/>
        <a:p>
          <a:endParaRPr lang="pt-BR"/>
        </a:p>
      </dgm:t>
    </dgm:pt>
    <dgm:pt modelId="{4987FE29-284B-4C4F-B9B0-4550FD58FE57}" type="sibTrans" cxnId="{14DBCD8A-04D5-4C71-B223-946F6CDDE35F}">
      <dgm:prSet/>
      <dgm:spPr/>
      <dgm:t>
        <a:bodyPr/>
        <a:lstStyle/>
        <a:p>
          <a:endParaRPr lang="pt-BR"/>
        </a:p>
      </dgm:t>
    </dgm:pt>
    <dgm:pt modelId="{FB1650EA-C540-4574-B8D5-61FEE006767F}">
      <dgm:prSet phldrT="[Texto]" custT="1"/>
      <dgm:spPr/>
      <dgm:t>
        <a:bodyPr/>
        <a:lstStyle/>
        <a:p>
          <a:r>
            <a:rPr lang="pt-BR" sz="1200" dirty="0" smtClean="0">
              <a:latin typeface="Arial" pitchFamily="34" charset="0"/>
              <a:cs typeface="Arial" pitchFamily="34" charset="0"/>
            </a:rPr>
            <a:t>Para garantir o cumprimento de qualidade os membros do projeto devem garantir as entregas do projeto e produto conforme o escopo definido.</a:t>
          </a:r>
          <a:endParaRPr lang="pt-BR" sz="1200" dirty="0">
            <a:latin typeface="Arial" pitchFamily="34" charset="0"/>
            <a:cs typeface="Arial" pitchFamily="34" charset="0"/>
          </a:endParaRPr>
        </a:p>
      </dgm:t>
    </dgm:pt>
    <dgm:pt modelId="{5B0CA76F-DEC4-4A5B-B37D-607E78C55238}" type="sibTrans" cxnId="{4DBA34DA-6806-44D8-BF74-4038E5902876}">
      <dgm:prSet/>
      <dgm:spPr/>
      <dgm:t>
        <a:bodyPr/>
        <a:lstStyle/>
        <a:p>
          <a:endParaRPr lang="pt-BR"/>
        </a:p>
      </dgm:t>
    </dgm:pt>
    <dgm:pt modelId="{AFDB4336-60E3-40A6-B9FA-1FD3CFDE8FEE}" type="parTrans" cxnId="{4DBA34DA-6806-44D8-BF74-4038E5902876}">
      <dgm:prSet/>
      <dgm:spPr/>
      <dgm:t>
        <a:bodyPr/>
        <a:lstStyle/>
        <a:p>
          <a:endParaRPr lang="pt-BR"/>
        </a:p>
      </dgm:t>
    </dgm:pt>
    <dgm:pt modelId="{F25AAD2D-C5D9-4CA3-A082-F08143416A98}">
      <dgm:prSet phldrT="[Texto]" custT="1"/>
      <dgm:spPr/>
      <dgm:t>
        <a:bodyPr/>
        <a:lstStyle/>
        <a:p>
          <a:r>
            <a:rPr lang="pt-BR" sz="1200" dirty="0" smtClean="0">
              <a:latin typeface="Arial" pitchFamily="34" charset="0"/>
              <a:cs typeface="Arial" pitchFamily="34" charset="0"/>
            </a:rPr>
            <a:t> Uso do MIT;</a:t>
          </a:r>
          <a:endParaRPr lang="pt-BR" sz="1200" dirty="0">
            <a:latin typeface="Arial" pitchFamily="34" charset="0"/>
            <a:cs typeface="Arial" pitchFamily="34" charset="0"/>
          </a:endParaRPr>
        </a:p>
      </dgm:t>
    </dgm:pt>
    <dgm:pt modelId="{7C46EE12-82B9-49E4-8C9B-6132A38CE69B}" type="parTrans" cxnId="{206A4BF4-50E5-47D8-8503-0CF956EA797D}">
      <dgm:prSet/>
      <dgm:spPr/>
    </dgm:pt>
    <dgm:pt modelId="{D56A0785-AE60-4FE8-9572-ED747C42A934}" type="sibTrans" cxnId="{206A4BF4-50E5-47D8-8503-0CF956EA797D}">
      <dgm:prSet/>
      <dgm:spPr/>
    </dgm:pt>
    <dgm:pt modelId="{D6A282BB-FC2E-4B02-8654-43BE9F18A462}" type="pres">
      <dgm:prSet presAssocID="{5832EDAC-6037-4B93-9DCE-6008968F590C}" presName="linearFlow" presStyleCnt="0">
        <dgm:presLayoutVars>
          <dgm:dir/>
          <dgm:animLvl val="lvl"/>
          <dgm:resizeHandles val="exact"/>
        </dgm:presLayoutVars>
      </dgm:prSet>
      <dgm:spPr/>
    </dgm:pt>
    <dgm:pt modelId="{31C799EF-4CCA-4CFE-AFE3-216B7FF47948}" type="pres">
      <dgm:prSet presAssocID="{2E8D0044-3753-499D-8496-AE8FC41EACC3}" presName="composite" presStyleCnt="0"/>
      <dgm:spPr/>
    </dgm:pt>
    <dgm:pt modelId="{3A7119A8-6F42-4871-A685-2F2A50DFF022}" type="pres">
      <dgm:prSet presAssocID="{2E8D0044-3753-499D-8496-AE8FC41EACC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1DFF78-3ABA-413B-8327-FC144E3775EE}" type="pres">
      <dgm:prSet presAssocID="{2E8D0044-3753-499D-8496-AE8FC41EACC3}" presName="descendantText" presStyleLbl="alignAcc1" presStyleIdx="0" presStyleCnt="3" custLinFactNeighborX="464" custLinFactNeighborY="-2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F6D3DC-6F85-438C-9F45-295C74DE5C12}" type="pres">
      <dgm:prSet presAssocID="{FB64F2BD-6AD5-4020-B553-51CE9D8F4BD1}" presName="sp" presStyleCnt="0"/>
      <dgm:spPr/>
    </dgm:pt>
    <dgm:pt modelId="{2FC3FDAE-9A9C-4D2B-9240-7BB4E653A10A}" type="pres">
      <dgm:prSet presAssocID="{7BE98195-CA50-4EBE-A926-F1042A4D6322}" presName="composite" presStyleCnt="0"/>
      <dgm:spPr/>
    </dgm:pt>
    <dgm:pt modelId="{BD2DB6BD-49FE-4099-BAB0-5CB46B66570E}" type="pres">
      <dgm:prSet presAssocID="{7BE98195-CA50-4EBE-A926-F1042A4D632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D2CC01-F6EC-4CED-9A3D-BF0203E0A789}" type="pres">
      <dgm:prSet presAssocID="{7BE98195-CA50-4EBE-A926-F1042A4D632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D8B9CF-3D40-4BF3-946D-3D2AC92A0485}" type="pres">
      <dgm:prSet presAssocID="{16C51291-C04F-4DE8-A635-158FD65C1FAC}" presName="sp" presStyleCnt="0"/>
      <dgm:spPr/>
    </dgm:pt>
    <dgm:pt modelId="{C1E6AA2E-989D-4223-9BF6-7F4AD8785DF3}" type="pres">
      <dgm:prSet presAssocID="{B276CC71-BE7C-41F9-97D0-2340ACE5764D}" presName="composite" presStyleCnt="0"/>
      <dgm:spPr/>
    </dgm:pt>
    <dgm:pt modelId="{05E61FF4-5EED-4CCC-BB0F-F78ACF48D774}" type="pres">
      <dgm:prSet presAssocID="{B276CC71-BE7C-41F9-97D0-2340ACE5764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28FD717-C2EA-48A4-8DFB-9F5516C51837}" type="pres">
      <dgm:prSet presAssocID="{B276CC71-BE7C-41F9-97D0-2340ACE5764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FF6257-A318-4692-BECA-AE5463F3C4E6}" srcId="{5832EDAC-6037-4B93-9DCE-6008968F590C}" destId="{B276CC71-BE7C-41F9-97D0-2340ACE5764D}" srcOrd="2" destOrd="0" parTransId="{CF3631AC-116F-4296-954A-2DEB672CD758}" sibTransId="{0D32C6D8-42F3-45E5-A5D5-DD67AEAA66CF}"/>
    <dgm:cxn modelId="{14DBCD8A-04D5-4C71-B223-946F6CDDE35F}" srcId="{B276CC71-BE7C-41F9-97D0-2340ACE5764D}" destId="{021478FC-34F9-4768-826E-DB1E3F0BBA75}" srcOrd="0" destOrd="0" parTransId="{BA3A0A00-9E41-4632-AC41-AA70E6A8F47A}" sibTransId="{4987FE29-284B-4C4F-B9B0-4550FD58FE57}"/>
    <dgm:cxn modelId="{E5A96728-82C5-43D6-9402-EA61077FD480}" type="presOf" srcId="{4A43C280-46FD-4417-A3C4-98849A9870C3}" destId="{5FD2CC01-F6EC-4CED-9A3D-BF0203E0A789}" srcOrd="0" destOrd="0" presId="urn:microsoft.com/office/officeart/2005/8/layout/chevron2"/>
    <dgm:cxn modelId="{7255CEB0-6A05-4FDC-89D1-30102FEE9F2E}" type="presOf" srcId="{FB1650EA-C540-4574-B8D5-61FEE006767F}" destId="{931DFF78-3ABA-413B-8327-FC144E3775EE}" srcOrd="0" destOrd="0" presId="urn:microsoft.com/office/officeart/2005/8/layout/chevron2"/>
    <dgm:cxn modelId="{9E700306-51D8-47D1-81E1-C3444AC0828D}" type="presOf" srcId="{D4184B6B-9666-4F1F-9F5A-A29983569B88}" destId="{931DFF78-3ABA-413B-8327-FC144E3775EE}" srcOrd="0" destOrd="1" presId="urn:microsoft.com/office/officeart/2005/8/layout/chevron2"/>
    <dgm:cxn modelId="{5812DF50-2996-479F-8053-A23B1ACADAB3}" type="presOf" srcId="{F25AAD2D-C5D9-4CA3-A082-F08143416A98}" destId="{5FD2CC01-F6EC-4CED-9A3D-BF0203E0A789}" srcOrd="0" destOrd="2" presId="urn:microsoft.com/office/officeart/2005/8/layout/chevron2"/>
    <dgm:cxn modelId="{0067F53F-8B3F-4C8E-88AB-7101B3C99DE5}" srcId="{7BE98195-CA50-4EBE-A926-F1042A4D6322}" destId="{4A43C280-46FD-4417-A3C4-98849A9870C3}" srcOrd="0" destOrd="0" parTransId="{4D694715-538D-44F6-9892-CDFDB793CD3E}" sibTransId="{EDD026AE-E1EC-4E8F-9167-7D7CBB4CE7CF}"/>
    <dgm:cxn modelId="{5668D591-ADB3-4D2A-BA4F-3FEFAC3839EA}" type="presOf" srcId="{5553C162-1DEE-4A45-B193-306E80C8A769}" destId="{5FD2CC01-F6EC-4CED-9A3D-BF0203E0A789}" srcOrd="0" destOrd="1" presId="urn:microsoft.com/office/officeart/2005/8/layout/chevron2"/>
    <dgm:cxn modelId="{3F5DD56E-463A-460D-AF74-A350316ACEC3}" srcId="{5832EDAC-6037-4B93-9DCE-6008968F590C}" destId="{2E8D0044-3753-499D-8496-AE8FC41EACC3}" srcOrd="0" destOrd="0" parTransId="{560D52FC-08B2-48ED-AC43-A2925D4ED952}" sibTransId="{FB64F2BD-6AD5-4020-B553-51CE9D8F4BD1}"/>
    <dgm:cxn modelId="{6C069364-A8A9-4387-93FF-2478EBE2866F}" srcId="{5832EDAC-6037-4B93-9DCE-6008968F590C}" destId="{7BE98195-CA50-4EBE-A926-F1042A4D6322}" srcOrd="1" destOrd="0" parTransId="{33D18F91-8FD6-45FE-BA88-19BBAA50FF6D}" sibTransId="{16C51291-C04F-4DE8-A635-158FD65C1FAC}"/>
    <dgm:cxn modelId="{206A4BF4-50E5-47D8-8503-0CF956EA797D}" srcId="{7BE98195-CA50-4EBE-A926-F1042A4D6322}" destId="{F25AAD2D-C5D9-4CA3-A082-F08143416A98}" srcOrd="2" destOrd="0" parTransId="{7C46EE12-82B9-49E4-8C9B-6132A38CE69B}" sibTransId="{D56A0785-AE60-4FE8-9572-ED747C42A934}"/>
    <dgm:cxn modelId="{6CFC69E1-0D2A-4704-B648-04EF41CC89A4}" type="presOf" srcId="{B276CC71-BE7C-41F9-97D0-2340ACE5764D}" destId="{05E61FF4-5EED-4CCC-BB0F-F78ACF48D774}" srcOrd="0" destOrd="0" presId="urn:microsoft.com/office/officeart/2005/8/layout/chevron2"/>
    <dgm:cxn modelId="{9B24D486-5C16-4B62-B1D9-D8B7AAF84AE4}" type="presOf" srcId="{7BE98195-CA50-4EBE-A926-F1042A4D6322}" destId="{BD2DB6BD-49FE-4099-BAB0-5CB46B66570E}" srcOrd="0" destOrd="0" presId="urn:microsoft.com/office/officeart/2005/8/layout/chevron2"/>
    <dgm:cxn modelId="{4DBA34DA-6806-44D8-BF74-4038E5902876}" srcId="{2E8D0044-3753-499D-8496-AE8FC41EACC3}" destId="{FB1650EA-C540-4574-B8D5-61FEE006767F}" srcOrd="0" destOrd="0" parTransId="{AFDB4336-60E3-40A6-B9FA-1FD3CFDE8FEE}" sibTransId="{5B0CA76F-DEC4-4A5B-B37D-607E78C55238}"/>
    <dgm:cxn modelId="{8A073845-B70B-47D9-AE4B-86EEAA426C01}" type="presOf" srcId="{021478FC-34F9-4768-826E-DB1E3F0BBA75}" destId="{928FD717-C2EA-48A4-8DFB-9F5516C51837}" srcOrd="0" destOrd="0" presId="urn:microsoft.com/office/officeart/2005/8/layout/chevron2"/>
    <dgm:cxn modelId="{807F4C79-721E-4E9E-ABD4-4F98474E4431}" srcId="{7BE98195-CA50-4EBE-A926-F1042A4D6322}" destId="{5553C162-1DEE-4A45-B193-306E80C8A769}" srcOrd="1" destOrd="0" parTransId="{F5B14652-AA35-495D-A075-C514B745EE23}" sibTransId="{A8595BCB-37F2-4FDB-805A-FD77EB09E70B}"/>
    <dgm:cxn modelId="{A48A010F-62C8-45C2-B9E0-71F8B2DD1396}" type="presOf" srcId="{2E8D0044-3753-499D-8496-AE8FC41EACC3}" destId="{3A7119A8-6F42-4871-A685-2F2A50DFF022}" srcOrd="0" destOrd="0" presId="urn:microsoft.com/office/officeart/2005/8/layout/chevron2"/>
    <dgm:cxn modelId="{BF29CD6C-8AEA-4A6F-B8FD-2C75D62C8F0C}" type="presOf" srcId="{5832EDAC-6037-4B93-9DCE-6008968F590C}" destId="{D6A282BB-FC2E-4B02-8654-43BE9F18A462}" srcOrd="0" destOrd="0" presId="urn:microsoft.com/office/officeart/2005/8/layout/chevron2"/>
    <dgm:cxn modelId="{0556920F-1EF2-40F7-8BFE-0F693085BDD2}" srcId="{2E8D0044-3753-499D-8496-AE8FC41EACC3}" destId="{D4184B6B-9666-4F1F-9F5A-A29983569B88}" srcOrd="1" destOrd="0" parTransId="{49AD54BE-E2C4-4832-936A-681A07B71FD5}" sibTransId="{F0D7193C-723F-4732-AEE8-BE6A295370FE}"/>
    <dgm:cxn modelId="{7FF044EE-9E39-4D39-85D2-F9247B7F28B8}" type="presParOf" srcId="{D6A282BB-FC2E-4B02-8654-43BE9F18A462}" destId="{31C799EF-4CCA-4CFE-AFE3-216B7FF47948}" srcOrd="0" destOrd="0" presId="urn:microsoft.com/office/officeart/2005/8/layout/chevron2"/>
    <dgm:cxn modelId="{619B3A47-0ED6-406F-AB31-2F94EE13451A}" type="presParOf" srcId="{31C799EF-4CCA-4CFE-AFE3-216B7FF47948}" destId="{3A7119A8-6F42-4871-A685-2F2A50DFF022}" srcOrd="0" destOrd="0" presId="urn:microsoft.com/office/officeart/2005/8/layout/chevron2"/>
    <dgm:cxn modelId="{EDF059D8-4A5B-456F-AFEC-DFBFD68B4A3A}" type="presParOf" srcId="{31C799EF-4CCA-4CFE-AFE3-216B7FF47948}" destId="{931DFF78-3ABA-413B-8327-FC144E3775EE}" srcOrd="1" destOrd="0" presId="urn:microsoft.com/office/officeart/2005/8/layout/chevron2"/>
    <dgm:cxn modelId="{6AFD48DD-681F-40B3-A709-5B3793A0ED56}" type="presParOf" srcId="{D6A282BB-FC2E-4B02-8654-43BE9F18A462}" destId="{BAF6D3DC-6F85-438C-9F45-295C74DE5C12}" srcOrd="1" destOrd="0" presId="urn:microsoft.com/office/officeart/2005/8/layout/chevron2"/>
    <dgm:cxn modelId="{7814C4D7-3D12-4962-882A-F01AB35B5D72}" type="presParOf" srcId="{D6A282BB-FC2E-4B02-8654-43BE9F18A462}" destId="{2FC3FDAE-9A9C-4D2B-9240-7BB4E653A10A}" srcOrd="2" destOrd="0" presId="urn:microsoft.com/office/officeart/2005/8/layout/chevron2"/>
    <dgm:cxn modelId="{733BC40F-94B9-477F-AB6F-A6E0F0A23B0C}" type="presParOf" srcId="{2FC3FDAE-9A9C-4D2B-9240-7BB4E653A10A}" destId="{BD2DB6BD-49FE-4099-BAB0-5CB46B66570E}" srcOrd="0" destOrd="0" presId="urn:microsoft.com/office/officeart/2005/8/layout/chevron2"/>
    <dgm:cxn modelId="{EEE2EC48-1EEA-4653-ACEC-FA9C4FC60E66}" type="presParOf" srcId="{2FC3FDAE-9A9C-4D2B-9240-7BB4E653A10A}" destId="{5FD2CC01-F6EC-4CED-9A3D-BF0203E0A789}" srcOrd="1" destOrd="0" presId="urn:microsoft.com/office/officeart/2005/8/layout/chevron2"/>
    <dgm:cxn modelId="{3662D2AE-156C-4692-9C93-0F97A2B50A45}" type="presParOf" srcId="{D6A282BB-FC2E-4B02-8654-43BE9F18A462}" destId="{E3D8B9CF-3D40-4BF3-946D-3D2AC92A0485}" srcOrd="3" destOrd="0" presId="urn:microsoft.com/office/officeart/2005/8/layout/chevron2"/>
    <dgm:cxn modelId="{8E1F221E-C95F-4C35-B367-0D3396695C26}" type="presParOf" srcId="{D6A282BB-FC2E-4B02-8654-43BE9F18A462}" destId="{C1E6AA2E-989D-4223-9BF6-7F4AD8785DF3}" srcOrd="4" destOrd="0" presId="urn:microsoft.com/office/officeart/2005/8/layout/chevron2"/>
    <dgm:cxn modelId="{A7E1B9A4-8B68-40BB-B28F-2954DE22ECFE}" type="presParOf" srcId="{C1E6AA2E-989D-4223-9BF6-7F4AD8785DF3}" destId="{05E61FF4-5EED-4CCC-BB0F-F78ACF48D774}" srcOrd="0" destOrd="0" presId="urn:microsoft.com/office/officeart/2005/8/layout/chevron2"/>
    <dgm:cxn modelId="{F9D863E1-E3CD-4AB7-9A5E-1558ABBEA2EC}" type="presParOf" srcId="{C1E6AA2E-989D-4223-9BF6-7F4AD8785DF3}" destId="{928FD717-C2EA-48A4-8DFB-9F5516C518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119A8-6F42-4871-A685-2F2A50DFF022}">
      <dsp:nvSpPr>
        <dsp:cNvPr id="0" name=""/>
        <dsp:cNvSpPr/>
      </dsp:nvSpPr>
      <dsp:spPr>
        <a:xfrm rot="5400000">
          <a:off x="-267472" y="269275"/>
          <a:ext cx="1783147" cy="1248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Politicas de qualidade </a:t>
          </a:r>
          <a:endParaRPr lang="pt-BR" sz="1000" kern="1200" dirty="0"/>
        </a:p>
      </dsp:txBody>
      <dsp:txXfrm rot="-5400000">
        <a:off x="1" y="625905"/>
        <a:ext cx="1248203" cy="534944"/>
      </dsp:txXfrm>
    </dsp:sp>
    <dsp:sp modelId="{931DFF78-3ABA-413B-8327-FC144E3775EE}">
      <dsp:nvSpPr>
        <dsp:cNvPr id="0" name=""/>
        <dsp:cNvSpPr/>
      </dsp:nvSpPr>
      <dsp:spPr>
        <a:xfrm rot="5400000">
          <a:off x="4077026" y="-2828823"/>
          <a:ext cx="1159045" cy="68166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>
              <a:latin typeface="Arial" pitchFamily="34" charset="0"/>
              <a:cs typeface="Arial" pitchFamily="34" charset="0"/>
            </a:rPr>
            <a:t>Para garantir o cumprimento de qualidade os membros do projeto devem garantir as entregas do projeto e produto conforme o escopo definido.</a:t>
          </a:r>
          <a:endParaRPr lang="pt-BR" sz="12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>
              <a:latin typeface="Arial" pitchFamily="34" charset="0"/>
              <a:cs typeface="Arial" pitchFamily="34" charset="0"/>
            </a:rPr>
            <a:t>O fornecedor de software possui u politica que será seguida que diz ’’Qualidade sempre, na busca de superação dos resultados esperados por nossos clientes, participantes, acionistas, fornecedores, parceiros e pela sociedade a qual estamos inseridos”;   </a:t>
          </a:r>
          <a:endParaRPr lang="pt-BR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248203" y="56580"/>
        <a:ext cx="6760112" cy="1045885"/>
      </dsp:txXfrm>
    </dsp:sp>
    <dsp:sp modelId="{BD2DB6BD-49FE-4099-BAB0-5CB46B66570E}">
      <dsp:nvSpPr>
        <dsp:cNvPr id="0" name=""/>
        <dsp:cNvSpPr/>
      </dsp:nvSpPr>
      <dsp:spPr>
        <a:xfrm rot="5400000">
          <a:off x="-267472" y="1860174"/>
          <a:ext cx="1783147" cy="1248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Garantia e controle de qualidade </a:t>
          </a:r>
          <a:endParaRPr lang="pt-BR" sz="1000" kern="1200" dirty="0"/>
        </a:p>
      </dsp:txBody>
      <dsp:txXfrm rot="-5400000">
        <a:off x="1" y="2216804"/>
        <a:ext cx="1248203" cy="534944"/>
      </dsp:txXfrm>
    </dsp:sp>
    <dsp:sp modelId="{5FD2CC01-F6EC-4CED-9A3D-BF0203E0A789}">
      <dsp:nvSpPr>
        <dsp:cNvPr id="0" name=""/>
        <dsp:cNvSpPr/>
      </dsp:nvSpPr>
      <dsp:spPr>
        <a:xfrm rot="5400000">
          <a:off x="4077026" y="-1236121"/>
          <a:ext cx="1159045" cy="68166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>
              <a:latin typeface="Arial" pitchFamily="34" charset="0"/>
              <a:cs typeface="Arial" pitchFamily="34" charset="0"/>
            </a:rPr>
            <a:t>GP inspeciona semanalmente o cumprimento das métricas de qualidade;  </a:t>
          </a:r>
          <a:endParaRPr lang="pt-BR" sz="12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>
              <a:latin typeface="Arial" pitchFamily="34" charset="0"/>
              <a:cs typeface="Arial" pitchFamily="34" charset="0"/>
            </a:rPr>
            <a:t>GP define planos de ação para combinar problemas de qualidade e monitora a execução, atualizando os resultados conforme forem resolvidos;</a:t>
          </a:r>
          <a:endParaRPr lang="pt-BR" sz="12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>
              <a:latin typeface="Arial" pitchFamily="34" charset="0"/>
              <a:cs typeface="Arial" pitchFamily="34" charset="0"/>
            </a:rPr>
            <a:t> Uso do MIT;</a:t>
          </a:r>
          <a:endParaRPr lang="pt-BR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248203" y="1649282"/>
        <a:ext cx="6760112" cy="1045885"/>
      </dsp:txXfrm>
    </dsp:sp>
    <dsp:sp modelId="{05E61FF4-5EED-4CCC-BB0F-F78ACF48D774}">
      <dsp:nvSpPr>
        <dsp:cNvPr id="0" name=""/>
        <dsp:cNvSpPr/>
      </dsp:nvSpPr>
      <dsp:spPr>
        <a:xfrm rot="5400000">
          <a:off x="-267472" y="3451073"/>
          <a:ext cx="1783147" cy="1248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Métricas </a:t>
          </a:r>
          <a:endParaRPr lang="pt-BR" sz="1000" kern="1200" dirty="0"/>
        </a:p>
      </dsp:txBody>
      <dsp:txXfrm rot="-5400000">
        <a:off x="1" y="3807703"/>
        <a:ext cx="1248203" cy="534944"/>
      </dsp:txXfrm>
    </dsp:sp>
    <dsp:sp modelId="{928FD717-C2EA-48A4-8DFB-9F5516C51837}">
      <dsp:nvSpPr>
        <dsp:cNvPr id="0" name=""/>
        <dsp:cNvSpPr/>
      </dsp:nvSpPr>
      <dsp:spPr>
        <a:xfrm rot="5400000">
          <a:off x="4077026" y="354777"/>
          <a:ext cx="1159045" cy="68166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>
              <a:latin typeface="Arial" pitchFamily="34" charset="0"/>
              <a:cs typeface="Arial" pitchFamily="34" charset="0"/>
            </a:rPr>
            <a:t>Para este projeto foram definidas indicadores para avaliar, verificar ou medir a evolução, projeto e o cumprimento de processos e qualidade nas entregas dos equipamentos realizadas.</a:t>
          </a:r>
          <a:endParaRPr lang="pt-BR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248203" y="3240180"/>
        <a:ext cx="6760112" cy="1045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8595F5-6EA6-48C9-8030-082F30A05417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0CEE06-316D-4E4F-A7ED-9134FC29B10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300" b="1" dirty="0" smtClean="0">
                <a:latin typeface="Arial" pitchFamily="34" charset="0"/>
                <a:cs typeface="Arial" pitchFamily="34" charset="0"/>
              </a:rPr>
              <a:t>Plano de Gerenciamento de qualidade </a:t>
            </a:r>
            <a:endParaRPr lang="pt-BR" sz="33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36096" y="4005064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Grupo: Lhuiky Ferreira de Souza</a:t>
            </a:r>
          </a:p>
          <a:p>
            <a:pPr lvl="1"/>
            <a:r>
              <a:rPr lang="pt-BR" sz="1600" dirty="0" smtClean="0"/>
              <a:t>     Igor Gabriel Rodrigues</a:t>
            </a:r>
          </a:p>
          <a:p>
            <a:pPr lvl="1"/>
            <a:r>
              <a:rPr lang="pt-BR" sz="1600" dirty="0" smtClean="0"/>
              <a:t>    Thiago Cardoso matos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282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87679048"/>
              </p:ext>
            </p:extLst>
          </p:nvPr>
        </p:nvGraphicFramePr>
        <p:xfrm>
          <a:off x="539552" y="1556792"/>
          <a:ext cx="806489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Plano de Gerenciamento de qualidade 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3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>
                <a:latin typeface="Arial" pitchFamily="34" charset="0"/>
                <a:cs typeface="Arial" pitchFamily="34" charset="0"/>
              </a:rPr>
              <a:t>Plano de Gerenciamento de qualidade </a:t>
            </a:r>
            <a:endParaRPr lang="pt-BR" sz="3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44750"/>
              </p:ext>
            </p:extLst>
          </p:nvPr>
        </p:nvGraphicFramePr>
        <p:xfrm>
          <a:off x="683570" y="1484781"/>
          <a:ext cx="7344814" cy="4674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0"/>
                <a:gridCol w="3744416"/>
                <a:gridCol w="1872208"/>
              </a:tblGrid>
              <a:tr h="56577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Indicador 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Objetivo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Periodicidade 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5778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IDP - Índice de desempenho de prazo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Medir eficiências do cronograma em relação aos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prazos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Semanal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5778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IDT -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índice de desempenho de trabalho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Medir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eficiências do trabalho realizado em relação ao planejado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Semanal 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5778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TED – Tempo médio para encontrar um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defeito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Tempo para encontrar um defeito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Diário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durante ciclos de testes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5778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QPTD –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Defeito pós teste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Verificar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de defeitos encontrados na execução após os testes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Semanal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5778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GP – Gerenciar as partes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grupo inspecionar as partes do projeto feitas, e em andamento 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Semanal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5778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VE - Verificação dos equipamentos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Verificar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e checar os equipamentos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Diário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5778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CQ - Controle de Qualidade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Controlar a</a:t>
                      </a:r>
                      <a:r>
                        <a:rPr lang="pt-BR" sz="1200" baseline="0" dirty="0" smtClean="0">
                          <a:latin typeface="Arial" pitchFamily="34" charset="0"/>
                          <a:cs typeface="Arial" pitchFamily="34" charset="0"/>
                        </a:rPr>
                        <a:t> qualidade dos planos a serem executados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Diário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3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</TotalTime>
  <Words>283</Words>
  <Application>Microsoft Office PowerPoint</Application>
  <PresentationFormat>Apresentação na tela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Concurso</vt:lpstr>
      <vt:lpstr>Plano de Gerenciamento de qualidade </vt:lpstr>
      <vt:lpstr>Plano de Gerenciamento de qualidade </vt:lpstr>
      <vt:lpstr>Plano de Gerenciamento de qualidade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10</cp:revision>
  <dcterms:created xsi:type="dcterms:W3CDTF">2020-05-25T14:22:25Z</dcterms:created>
  <dcterms:modified xsi:type="dcterms:W3CDTF">2020-05-25T15:57:00Z</dcterms:modified>
</cp:coreProperties>
</file>