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FBBFC-C76D-448C-86D0-D68E5950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444C59-9794-4E6C-88F4-ED2083A4C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E702F-BCE6-4CE8-9CF9-352CB344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D6460-CF0D-4384-894D-D007F927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8B92AB-76DD-441B-AAE2-4E90B4F5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87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4610C-6D3C-4D83-AA16-CFC328BF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37F6ED-D896-402A-9E52-2F74D19E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9E457-7197-444D-8662-7EEE1430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71A2B8-B334-4385-8053-28678E0F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694839-D5E2-451F-9AD3-0CD42A4B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6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DC700B-F130-45C3-AA3C-51AD5B979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C371E5-5CC5-4B3B-98CA-06792F36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6FCF6-68DD-4D7E-AD40-A3979FF8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4A329-9429-4D5A-80E4-23A618B6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69EFC-8A5A-4434-B872-F214D754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8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05FBE-D1FB-4EE3-9D2E-8B84193F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70C06-C507-4A6E-B09F-25A4C174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68298E-3B76-4CCB-8098-54651496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D731A-B72A-4909-A843-C5F96A4F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0E81DD-3E57-4A1A-ACF4-A5D0FE9A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65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FB223-C76A-4CF4-93B0-E760950C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561F7-F014-46C0-9CA3-E8C54B05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84E2A-71AE-4B2B-89BB-C4F77446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F24209-4C50-4279-B038-B999B831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B0579-795A-4F94-8B97-2E7355B1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41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E657-82DB-4154-B1E5-D3BEA327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8AF90-E1BE-4DAB-BEC2-870F42208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8955E0-10EB-4732-9AFC-28B2AF22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45C9BB-2D58-4708-B148-9757CE8C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DA2A0D-E8DE-47EF-A2DF-F70B38CE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836439-B4FC-4550-ADE1-19435F4A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30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7A8E1-8761-4CA3-85B2-8E1C55E9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E5D58B-E94D-481D-BB0D-F952F9A3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1711C1-6C07-4CB9-A692-096122D8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5A0B70-1D7B-4620-B352-645CCA34C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4F000A-EB83-4F93-98E3-D259E3AF8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843F5A-2265-483F-B600-28E95601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F50601-9E54-4DFB-B31D-76A34B10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C6ADE8-B917-471A-BE92-2DE97113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40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CC028-68DF-4FDB-A3A7-6FAA7CB6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F9C82A-B5DC-42BF-A973-72705DE2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220A41-FFC1-4922-8AF6-4CC63110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8921AF-300C-47DF-8E72-DCAB2AFF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30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2E9E01-08E8-46C5-BCA4-3567DC40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71D61-5E2E-4A85-9C9D-E35FC522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3BC50A-F730-4EBF-82FE-E3F31442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E7E0C-F7AB-45F5-A6F0-1E0697C6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1E61F-9632-446F-B5CF-175BFE01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A6C5E7-3307-45B8-9A9B-B54FDF13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F58211-4F1D-4F1B-9289-3DCE6F94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A1F5F-D516-44FF-8E08-53CB3AFF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069C75-3B0C-4B41-A7E8-533AF472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7CA4E-427A-4054-9041-A2F7E040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B79BAB-C49D-48F6-9FCA-D68D1AB3D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EE897E-9126-4362-8257-B925AED7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936670-0D3B-4412-8B04-494BE0ED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2034D8-CF17-470B-8D04-5A081A90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577878-3E30-4EA3-8A8A-CA8317F1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18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EB7B9-A6C8-4EA3-9745-06561CFA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03018-806F-431B-9C5F-D6A50FBBD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AD55C-217B-45B6-BFB8-F80DFC736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1310-9300-4997-B12D-3572D8AF98BF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C50DF9-1BCE-4925-AC53-D3EB5DA9E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4EB7-303C-4DF2-8854-1544115CE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29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B7A260-F6FC-471E-BFB7-DE36E414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783282"/>
            <a:ext cx="6105194" cy="97228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Aprenda JAVA!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CEF89-9E7C-482A-9C86-59FF6B7CE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Programa DEV!</a:t>
            </a:r>
          </a:p>
        </p:txBody>
      </p:sp>
    </p:spTree>
    <p:extLst>
      <p:ext uri="{BB962C8B-B14F-4D97-AF65-F5344CB8AC3E}">
        <p14:creationId xmlns:p14="http://schemas.microsoft.com/office/powerpoint/2010/main" val="405021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Bool, Operadores comparativos e lógicos no JAVA: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sz="2000" dirty="0"/>
              <a:t>Programa DEV!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3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9212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Operadores Comparativos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4" algn="l"/>
            <a:endParaRPr lang="pt-BR" sz="1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FE4C6E-2D49-4A78-94AB-0912D2C4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70" y="2908114"/>
            <a:ext cx="4906060" cy="26673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13B639-12BF-47C8-972D-2245E4C4A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714" y="1454833"/>
            <a:ext cx="9470572" cy="114923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614C3C-3314-44FB-9013-5A15150DD2B6}"/>
              </a:ext>
            </a:extLst>
          </p:cNvPr>
          <p:cNvSpPr txBox="1"/>
          <p:nvPr/>
        </p:nvSpPr>
        <p:spPr>
          <a:xfrm>
            <a:off x="7137400" y="177873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  &gt;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F24C9F-963D-4C80-B005-7EE7FA0DDFB2}"/>
              </a:ext>
            </a:extLst>
          </p:cNvPr>
          <p:cNvSpPr txBox="1"/>
          <p:nvPr/>
        </p:nvSpPr>
        <p:spPr>
          <a:xfrm>
            <a:off x="3933105" y="177873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  </a:t>
            </a:r>
            <a:r>
              <a:rPr lang="pt-BR" dirty="0">
                <a:sym typeface="Wingdings" panose="05000000000000000000" pitchFamily="2" charset="2"/>
              </a:rPr>
              <a:t>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23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9212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Operadores Lógicos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Prioridade: ! &gt; &amp;&amp; &gt; ||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Não há limite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Exemplos:	1 &gt; 2 </a:t>
            </a:r>
            <a:r>
              <a:rPr lang="pt-BR" sz="2000" dirty="0">
                <a:solidFill>
                  <a:srgbClr val="FF0000"/>
                </a:solidFill>
              </a:rPr>
              <a:t>||</a:t>
            </a:r>
            <a:r>
              <a:rPr lang="pt-BR" sz="2000" dirty="0"/>
              <a:t> 3 != 4         </a:t>
            </a:r>
            <a:r>
              <a:rPr lang="pt-BR" sz="2000" dirty="0">
                <a:sym typeface="Wingdings" panose="05000000000000000000" pitchFamily="2" charset="2"/>
              </a:rPr>
              <a:t>  Resultado : true	(falso, verdadeiro)</a:t>
            </a:r>
          </a:p>
          <a:p>
            <a:pPr algn="l"/>
            <a:r>
              <a:rPr lang="pt-BR" sz="2000" dirty="0">
                <a:sym typeface="Wingdings" panose="05000000000000000000" pitchFamily="2" charset="2"/>
              </a:rPr>
              <a:t>		! (1 &gt; 2) </a:t>
            </a:r>
            <a:r>
              <a:rPr lang="pt-BR" sz="2000" dirty="0">
                <a:solidFill>
                  <a:srgbClr val="FF0000"/>
                </a:solidFill>
                <a:sym typeface="Wingdings" panose="05000000000000000000" pitchFamily="2" charset="2"/>
              </a:rPr>
              <a:t>&amp;&amp;</a:t>
            </a:r>
            <a:r>
              <a:rPr lang="pt-BR" sz="2000" dirty="0">
                <a:sym typeface="Wingdings" panose="05000000000000000000" pitchFamily="2" charset="2"/>
              </a:rPr>
              <a:t> 3 != 4    Resultado : true	(verdadeiro, verdadeiro)</a:t>
            </a:r>
          </a:p>
          <a:p>
            <a:pPr lvl="4" algn="l"/>
            <a:endParaRPr lang="pt-BR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475C0C-0EF3-4AB3-80DE-C2E4D166E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16" y="4228956"/>
            <a:ext cx="5477639" cy="20576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111146-FC63-40EB-9A0C-F0C197BEE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193" y="4514745"/>
            <a:ext cx="477269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27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Aprenda JAVA!</vt:lpstr>
      <vt:lpstr>Bool, Operadores comparativos e lógicos no JAVA:</vt:lpstr>
      <vt:lpstr>Operadores Comparativos</vt:lpstr>
      <vt:lpstr>Operadores Lógicos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Aprenda JAVA!</dc:title>
  <dc:creator>Igor Santos</dc:creator>
  <cp:lastModifiedBy>Igor Santos</cp:lastModifiedBy>
  <cp:revision>7</cp:revision>
  <dcterms:created xsi:type="dcterms:W3CDTF">2021-04-11T15:45:49Z</dcterms:created>
  <dcterms:modified xsi:type="dcterms:W3CDTF">2021-04-12T17:26:59Z</dcterms:modified>
</cp:coreProperties>
</file>