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BBFC-C76D-448C-86D0-D68E5950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44C59-9794-4E6C-88F4-ED2083A4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702F-BCE6-4CE8-9CF9-352CB3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D6460-CF0D-4384-894D-D007F92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B92AB-76DD-441B-AAE2-4E90B4F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610C-6D3C-4D83-AA16-CFC328B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7F6ED-D896-402A-9E52-2F74D19E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E457-7197-444D-8662-7EEE143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A2B8-B334-4385-8053-28678E0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94839-D5E2-451F-9AD3-0CD42A4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C700B-F130-45C3-AA3C-51AD5B97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71E5-5CC5-4B3B-98CA-06792F36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6FCF6-68DD-4D7E-AD40-A3979FF8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4A329-9429-4D5A-80E4-23A618B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69EFC-8A5A-4434-B872-F214D75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5FBE-D1FB-4EE3-9D2E-8B84193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0C06-C507-4A6E-B09F-25A4C17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8298E-3B76-4CCB-8098-5465149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D731A-B72A-4909-A843-C5F96A4F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E81DD-3E57-4A1A-ACF4-A5D0FE9A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B223-C76A-4CF4-93B0-E760950C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61F7-F014-46C0-9CA3-E8C54B05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4E2A-71AE-4B2B-89BB-C4F7744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24209-4C50-4279-B038-B999B83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0579-795A-4F94-8B97-2E7355B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657-82DB-4154-B1E5-D3BEA32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AF90-E1BE-4DAB-BEC2-870F4220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955E0-10EB-4732-9AFC-28B2AF22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5C9BB-2D58-4708-B148-9757CE8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A2A0D-E8DE-47EF-A2DF-F70B38C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36439-B4FC-4550-ADE1-19435F4A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A8E1-8761-4CA3-85B2-8E1C55E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D58B-E94D-481D-BB0D-F952F9A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711C1-6C07-4CB9-A692-096122D8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A0B70-1D7B-4620-B352-645CCA34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F000A-EB83-4F93-98E3-D259E3AF8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43F5A-2265-483F-B600-28E9560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50601-9E54-4DFB-B31D-76A34B1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6ADE8-B917-471A-BE92-2DE9711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C028-68DF-4FDB-A3A7-6FAA7CB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9C82A-B5DC-42BF-A973-72705D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20A41-FFC1-4922-8AF6-4CC6311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921AF-300C-47DF-8E72-DCAB2AF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2E9E01-08E8-46C5-BCA4-3567DC4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71D61-5E2E-4A85-9C9D-E35FC52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C50A-F730-4EBF-82FE-E3F3144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7E0C-F7AB-45F5-A6F0-1E0697C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1E61F-9632-446F-B5CF-175BFE01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C5E7-3307-45B8-9A9B-B54FDF1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58211-4F1D-4F1B-9289-3DCE6F9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1F5F-D516-44FF-8E08-53CB3AF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C75-3B0C-4B41-A7E8-533AF47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CA4E-427A-4054-9041-A2F7E04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B79BAB-C49D-48F6-9FCA-D68D1AB3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E897E-9126-4362-8257-B925AED7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36670-0D3B-4412-8B04-494BE0ED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034D8-CF17-470B-8D04-5A081A9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77878-3E30-4EA3-8A8A-CA8317F1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EB7B9-A6C8-4EA3-9745-06561C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03018-806F-431B-9C5F-D6A50FBB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AD55C-217B-45B6-BFB8-F80DFC73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1310-9300-4997-B12D-3572D8AF98B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0DF9-1BCE-4925-AC53-D3EB5DA9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4EB7-303C-4DF2-8854-1544115C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7A260-F6FC-471E-BFB7-DE36E41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83282"/>
            <a:ext cx="6105194" cy="97228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Aprenda JAVA!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CEF89-9E7C-482A-9C86-59FF6B7C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 DEV!</a:t>
            </a:r>
          </a:p>
        </p:txBody>
      </p:sp>
    </p:spTree>
    <p:extLst>
      <p:ext uri="{BB962C8B-B14F-4D97-AF65-F5344CB8AC3E}">
        <p14:creationId xmlns:p14="http://schemas.microsoft.com/office/powerpoint/2010/main" val="40502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Repetições no JAVA - Parte 1: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Programa DEV!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92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While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393700" y="1517244"/>
            <a:ext cx="114448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termo </a:t>
            </a:r>
            <a:r>
              <a:rPr lang="pt-BR" sz="2000" spc="-35" dirty="0" err="1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pode ser traduzido para o português como “enquanto”. Este termo é utilizado para construir uma estrutura de repetição que executa, repetidamente, uma única instrução ou um bloco delas “enquanto” uma expressão booleana for verdadeira.</a:t>
            </a:r>
          </a:p>
          <a:p>
            <a:endParaRPr lang="pt-BR" sz="2000" spc="-35" dirty="0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</a:p>
          <a:p>
            <a:pPr algn="ctr"/>
            <a:endParaRPr lang="pt-BR" sz="2000" spc="-35" dirty="0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 i = 15;</a:t>
            </a:r>
          </a:p>
          <a:p>
            <a:endParaRPr lang="pt-BR" sz="2000" spc="-35" dirty="0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While(i&lt;18){</a:t>
            </a:r>
          </a:p>
          <a:p>
            <a:r>
              <a:rPr lang="pt-BR" sz="2000" spc="-35" dirty="0">
                <a:solidFill>
                  <a:srgbClr val="49494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System.out.println(“Você não tem permissão para acessar!”);</a:t>
            </a:r>
          </a:p>
          <a:p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i++;</a:t>
            </a:r>
          </a:p>
          <a:p>
            <a:r>
              <a:rPr lang="pt-BR" sz="2000" spc="-35" dirty="0">
                <a:solidFill>
                  <a:srgbClr val="49494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>
              <a:solidFill>
                <a:srgbClr val="000000"/>
              </a:solidFill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312482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92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Do - While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393700" y="1517244"/>
            <a:ext cx="11444890" cy="458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spc="-35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estrutura de repetição do-while é uma variação da estrutura </a:t>
            </a:r>
            <a:r>
              <a:rPr lang="pt-BR" sz="1800" spc="-35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pt-BR" sz="1800" spc="-35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Existe uma diferença sutil, porém importante, entre elas. Em um laço </a:t>
            </a:r>
            <a:r>
              <a:rPr lang="pt-BR" sz="1800" spc="-35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pt-BR" sz="1800" spc="-35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condição é testada antes da primeira execução das instruções que compõem seu corpo. Desse modo, se a condição for falsa na primeira vez em que for avaliada, as instrução desse laço não serão executadas nenhuma vez. Em um laço do-while, por outro lado, a condição somente é avaliada depois que suas instruções são executadas pela primeira vez, assim, mesmo que a condição desse laço seja falsa antes de ele iniciar, suas instruções serão executadas pelo menos uma vez.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spc="-35" dirty="0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000" spc="-35" dirty="0">
                <a:solidFill>
                  <a:srgbClr val="49494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Exemplo</a:t>
            </a:r>
          </a:p>
          <a:p>
            <a:pPr algn="ctr"/>
            <a:endParaRPr lang="pt-BR" sz="2000" spc="-35" dirty="0">
              <a:solidFill>
                <a:srgbClr val="49494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875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pc="-35" dirty="0">
                <a:solidFill>
                  <a:srgbClr val="49494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do {  </a:t>
            </a:r>
          </a:p>
          <a:p>
            <a:pPr lvl="0">
              <a:lnSpc>
                <a:spcPts val="1875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pc="-35" dirty="0">
                <a:solidFill>
                  <a:srgbClr val="49494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        System.out.println("do while loop infinito");       </a:t>
            </a:r>
            <a:endParaRPr lang="pt-BR" spc="-35" dirty="0">
              <a:solidFill>
                <a:srgbClr val="494949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875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pc="-35" dirty="0">
                <a:solidFill>
                  <a:srgbClr val="49494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     </a:t>
            </a:r>
            <a:r>
              <a:rPr lang="pt-BR" spc="-35" dirty="0">
                <a:solidFill>
                  <a:srgbClr val="49494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 </a:t>
            </a:r>
          </a:p>
          <a:p>
            <a:pPr lvl="0">
              <a:lnSpc>
                <a:spcPts val="1875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pc="-35" dirty="0" err="1">
                <a:solidFill>
                  <a:srgbClr val="49494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while</a:t>
            </a:r>
            <a:r>
              <a:rPr lang="pt-BR" spc="-35" dirty="0">
                <a:solidFill>
                  <a:srgbClr val="49494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(true);  </a:t>
            </a:r>
          </a:p>
          <a:p>
            <a:endParaRPr lang="pt-BR" sz="2000" dirty="0">
              <a:solidFill>
                <a:srgbClr val="000000"/>
              </a:solidFill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1490257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ProximaNova</vt:lpstr>
      <vt:lpstr>Tema do Office</vt:lpstr>
      <vt:lpstr>Aprenda JAVA!</vt:lpstr>
      <vt:lpstr>Repetições no JAVA - Parte 1:</vt:lpstr>
      <vt:lpstr>While</vt:lpstr>
      <vt:lpstr>Do -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JAVA!</dc:title>
  <dc:creator>Igor Santos</dc:creator>
  <cp:lastModifiedBy>Igor Santos</cp:lastModifiedBy>
  <cp:revision>12</cp:revision>
  <dcterms:created xsi:type="dcterms:W3CDTF">2021-04-11T15:45:49Z</dcterms:created>
  <dcterms:modified xsi:type="dcterms:W3CDTF">2021-04-13T18:30:31Z</dcterms:modified>
</cp:coreProperties>
</file>