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Calculadora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-500043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Alguns comandos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4" algn="l"/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D065CB-E934-474C-9C59-79DBEE8CF64B}"/>
              </a:ext>
            </a:extLst>
          </p:cNvPr>
          <p:cNvSpPr txBox="1"/>
          <p:nvPr/>
        </p:nvSpPr>
        <p:spPr>
          <a:xfrm>
            <a:off x="393700" y="1517244"/>
            <a:ext cx="114448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pt-BR" sz="2400" i="1" dirty="0">
                <a:solidFill>
                  <a:srgbClr val="000000"/>
                </a:solidFill>
                <a:latin typeface="ProximaNova"/>
              </a:rPr>
              <a:t>(  ) ;</a:t>
            </a:r>
            <a:endParaRPr lang="pt-BR" sz="2400" dirty="0">
              <a:solidFill>
                <a:srgbClr val="000000"/>
              </a:solidFill>
              <a:latin typeface="Proxima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pt-BR" sz="2400" i="1" dirty="0">
                <a:solidFill>
                  <a:srgbClr val="000000"/>
                </a:solidFill>
                <a:latin typeface="ProximaNova"/>
              </a:rPr>
              <a:t>(  )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solidFill>
                  <a:srgbClr val="000000"/>
                </a:solidFill>
                <a:latin typeface="ProximaNova"/>
              </a:rPr>
              <a:t>.getText();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solidFill>
                  <a:srgbClr val="000000"/>
                </a:solidFill>
                <a:latin typeface="ProximaNova"/>
              </a:rPr>
              <a:t>.setText();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solidFill>
                  <a:srgbClr val="000000"/>
                </a:solidFill>
                <a:latin typeface="ProximaNova"/>
              </a:rPr>
              <a:t>.setVisible();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i="1" dirty="0">
                <a:solidFill>
                  <a:srgbClr val="000000"/>
                </a:solidFill>
                <a:latin typeface="ProximaNova"/>
              </a:rPr>
              <a:t>.setEditable();</a:t>
            </a:r>
            <a:endParaRPr lang="pt-BR" sz="2400" dirty="0">
              <a:solidFill>
                <a:srgbClr val="000000"/>
              </a:solidFill>
              <a:latin typeface="ProximaNov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478644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ProximaNova</vt:lpstr>
      <vt:lpstr>Tema do Office</vt:lpstr>
      <vt:lpstr>Aprenda JAVA!</vt:lpstr>
      <vt:lpstr>Calculadora no Java:</vt:lpstr>
      <vt:lpstr>Alguns 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18</cp:revision>
  <dcterms:created xsi:type="dcterms:W3CDTF">2021-04-11T15:45:49Z</dcterms:created>
  <dcterms:modified xsi:type="dcterms:W3CDTF">2021-04-14T20:16:29Z</dcterms:modified>
</cp:coreProperties>
</file>