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Métodos: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Métodos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550260" y="1334013"/>
            <a:ext cx="11444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dirty="0"/>
              <a:t>Um método em Java é equivalente a uma função ou procedimento em outras linguagens de programação.</a:t>
            </a:r>
          </a:p>
          <a:p>
            <a:r>
              <a:rPr lang="pt-BR" sz="2000" dirty="0"/>
              <a:t>Não existe em Java o conceito de métodos globais. Todos os métodos devem sempre ser definidos dentro de uma classe.</a:t>
            </a:r>
          </a:p>
          <a:p>
            <a:r>
              <a:rPr lang="pt-BR" sz="2000" dirty="0"/>
              <a:t>Um método realiza uma operação;</a:t>
            </a:r>
          </a:p>
          <a:p>
            <a:endParaRPr lang="pt-BR" sz="2000" dirty="0"/>
          </a:p>
          <a:p>
            <a:r>
              <a:rPr lang="pt-BR" sz="2000" dirty="0"/>
              <a:t>Sintaxe:</a:t>
            </a:r>
          </a:p>
          <a:p>
            <a:endParaRPr lang="pt-BR" sz="2000" dirty="0"/>
          </a:p>
          <a:p>
            <a:pPr algn="l"/>
            <a:r>
              <a:rPr lang="pt-BR" sz="2000" dirty="0"/>
              <a:t>[modificador] tipo_retorno identificador ([argumentos]) {</a:t>
            </a:r>
          </a:p>
          <a:p>
            <a:pPr algn="l"/>
            <a:r>
              <a:rPr lang="pt-BR" sz="2000" dirty="0"/>
              <a:t>//Corpo do método</a:t>
            </a:r>
          </a:p>
          <a:p>
            <a:pPr algn="l"/>
            <a:r>
              <a:rPr lang="pt-BR" sz="2000" dirty="0"/>
              <a:t>}</a:t>
            </a:r>
          </a:p>
          <a:p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Modificador:       public, protected e private;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Tipo_retorno:     void, String, double... 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Identificador:     Nome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786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Métodos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550260" y="1334013"/>
            <a:ext cx="11444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751981-558D-4B44-93D2-DEC2DA21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44" y="1747146"/>
            <a:ext cx="804022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Aprenda JAVA!</vt:lpstr>
      <vt:lpstr>Métodos:</vt:lpstr>
      <vt:lpstr>Métodos</vt:lpstr>
      <vt:lpstr>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PEREIRA DOS SANTOS</cp:lastModifiedBy>
  <cp:revision>34</cp:revision>
  <dcterms:created xsi:type="dcterms:W3CDTF">2021-04-11T15:45:49Z</dcterms:created>
  <dcterms:modified xsi:type="dcterms:W3CDTF">2021-05-10T23:02:29Z</dcterms:modified>
</cp:coreProperties>
</file>