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73555" y="1456422"/>
            <a:ext cx="114448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Até agora vimos o método System.out.println para escrever informações na tela (console), mas linguagem Java oferece diversas formas de interação com o usuário, a grande maioria em janelas, mas para evitar a criação de uma interface completa, pode-se utilizar as chamadas caixas de diálogo.</a:t>
            </a:r>
          </a:p>
          <a:p>
            <a:r>
              <a:rPr lang="pt-BR" sz="2000" dirty="0"/>
              <a:t>O JOptionPane Oferece caixas de diálogo predefinidas que permitem aos programas exibir mensagens aos usuários.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786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73555" y="1456422"/>
            <a:ext cx="114448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Simples:</a:t>
            </a:r>
          </a:p>
          <a:p>
            <a:endParaRPr lang="pt-BR" sz="2000" dirty="0"/>
          </a:p>
          <a:p>
            <a:r>
              <a:rPr lang="pt-BR" sz="2000" b="1" dirty="0"/>
              <a:t>Import</a:t>
            </a:r>
            <a:r>
              <a:rPr lang="pt-BR" sz="2000" dirty="0"/>
              <a:t> javax.swing.JOptionPane;</a:t>
            </a:r>
          </a:p>
          <a:p>
            <a:r>
              <a:rPr lang="pt-BR" sz="2000" dirty="0"/>
              <a:t>public class teste { </a:t>
            </a:r>
          </a:p>
          <a:p>
            <a:pPr lvl="1"/>
            <a:r>
              <a:rPr lang="pt-BR" sz="2000" dirty="0"/>
              <a:t>	public static void main (String arg[]) { </a:t>
            </a:r>
          </a:p>
          <a:p>
            <a:pPr lvl="2"/>
            <a:r>
              <a:rPr lang="pt-BR" sz="2000" dirty="0"/>
              <a:t>	JOptionPane.showMessageDialog(</a:t>
            </a:r>
            <a:r>
              <a:rPr lang="pt-BR" sz="2000" dirty="0" err="1"/>
              <a:t>null,"Este</a:t>
            </a:r>
            <a:r>
              <a:rPr lang="pt-BR" sz="2000" dirty="0"/>
              <a:t> é um diálogo simples");</a:t>
            </a:r>
          </a:p>
          <a:p>
            <a:pPr lvl="2"/>
            <a:r>
              <a:rPr lang="pt-BR" sz="2000" dirty="0"/>
              <a:t>} </a:t>
            </a:r>
          </a:p>
          <a:p>
            <a:r>
              <a:rPr lang="pt-BR" sz="2000" dirty="0"/>
              <a:t>}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76F342-4D0A-4ED3-B0FE-5CDBEF52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10" y="4211265"/>
            <a:ext cx="427732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259254" y="1334013"/>
            <a:ext cx="173810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warning:</a:t>
            </a:r>
          </a:p>
          <a:p>
            <a:endParaRPr lang="pt-BR" sz="2000" dirty="0"/>
          </a:p>
          <a:p>
            <a:r>
              <a:rPr lang="pt-BR" sz="2000" b="1" dirty="0"/>
              <a:t>Import</a:t>
            </a:r>
            <a:r>
              <a:rPr lang="pt-BR" sz="2000" dirty="0"/>
              <a:t> javax.swing.JOptionPane;</a:t>
            </a:r>
          </a:p>
          <a:p>
            <a:r>
              <a:rPr lang="pt-BR" sz="2000" dirty="0"/>
              <a:t>public class teste { </a:t>
            </a:r>
          </a:p>
          <a:p>
            <a:pPr lvl="1"/>
            <a:r>
              <a:rPr lang="pt-BR" sz="2000" dirty="0"/>
              <a:t>	public static void main (String arg[]) { </a:t>
            </a:r>
          </a:p>
          <a:p>
            <a:pPr lvl="2"/>
            <a:r>
              <a:rPr lang="pt-BR" sz="2000" dirty="0"/>
              <a:t>	</a:t>
            </a:r>
            <a:r>
              <a:rPr lang="pt-BR" sz="1600" dirty="0"/>
              <a:t>JOptionPane.showMessageDialog(null,"Esta é uma mensagem","Atenção", JOptionPane.WARNING_MESSAGE);</a:t>
            </a:r>
          </a:p>
          <a:p>
            <a:pPr lvl="2"/>
            <a:r>
              <a:rPr lang="pt-BR" sz="2000" dirty="0"/>
              <a:t>} </a:t>
            </a:r>
          </a:p>
          <a:p>
            <a:r>
              <a:rPr lang="pt-BR" sz="2000" dirty="0"/>
              <a:t>}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93460B-A9D2-4EAC-84EA-E388A5B5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35" y="4191455"/>
            <a:ext cx="494416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259254" y="1334013"/>
            <a:ext cx="173810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Outros tipos: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JOptionPane.PLAIN_MESSAGE nenhum ícone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JOptionPane.ERROR_MESSAGE  ícone de erro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JOptionPane.INFORMATION_MESSAGE  ícone de informação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JOptionPane.WARNING_MESSAGE  ícone de aviso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JOptionPane.QUESTION_MESSAGE ícone de interrogação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9565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259254" y="1334013"/>
            <a:ext cx="17381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Outras menções: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pt-BR" sz="2000" dirty="0"/>
              <a:t> é ignorado e a janela é apresentada no centro da tela.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\n </a:t>
            </a:r>
            <a:r>
              <a:rPr lang="pt-BR" sz="2000" dirty="0"/>
              <a:t>indica para mudar de linha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7460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259254" y="1334013"/>
            <a:ext cx="17381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Inputs: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Exibe uma caixa de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Retorna sempre a String digitada pelo usuário;</a:t>
            </a:r>
          </a:p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4F8BE9-0424-4816-AB7B-2E3400CD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53" y="3465275"/>
            <a:ext cx="572532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JOptionPane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259254" y="1334013"/>
            <a:ext cx="17381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Exemplo INPUT:</a:t>
            </a:r>
          </a:p>
          <a:p>
            <a:endParaRPr lang="pt-BR" sz="2000" dirty="0"/>
          </a:p>
          <a:p>
            <a:r>
              <a:rPr lang="pt-BR" sz="2000" b="1" dirty="0"/>
              <a:t>Import</a:t>
            </a:r>
            <a:r>
              <a:rPr lang="pt-BR" sz="2000" dirty="0"/>
              <a:t> javax.swing.JOptionPane;</a:t>
            </a:r>
          </a:p>
          <a:p>
            <a:r>
              <a:rPr lang="pt-BR" sz="2000" dirty="0"/>
              <a:t>public class teste { </a:t>
            </a:r>
          </a:p>
          <a:p>
            <a:pPr lvl="1"/>
            <a:r>
              <a:rPr lang="pt-BR" sz="2000" dirty="0"/>
              <a:t>	public static void main (String arg[]) { </a:t>
            </a:r>
          </a:p>
          <a:p>
            <a:pPr lvl="1"/>
            <a:r>
              <a:rPr lang="pt-BR" sz="2000" dirty="0"/>
              <a:t>		String nome;</a:t>
            </a:r>
          </a:p>
          <a:p>
            <a:pPr lvl="2"/>
            <a:r>
              <a:rPr lang="pt-BR" sz="2000" dirty="0"/>
              <a:t>	nome = JOptionPane.showInputDialog("Digite o seu nome");</a:t>
            </a:r>
          </a:p>
          <a:p>
            <a:pPr lvl="2"/>
            <a:r>
              <a:rPr lang="pt-BR" sz="2000" dirty="0"/>
              <a:t>	JOptionPane.showMessageDialog(null,"Seu nome é "+nome);</a:t>
            </a:r>
          </a:p>
          <a:p>
            <a:pPr lvl="2"/>
            <a:r>
              <a:rPr lang="pt-BR" sz="2000" dirty="0"/>
              <a:t>} </a:t>
            </a:r>
          </a:p>
          <a:p>
            <a:r>
              <a:rPr lang="pt-BR" sz="2000" dirty="0"/>
              <a:t>}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06485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308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Aprenda JAVA!</vt:lpstr>
      <vt:lpstr>JOptionPane:</vt:lpstr>
      <vt:lpstr>JOptionPane</vt:lpstr>
      <vt:lpstr>JOptionPane</vt:lpstr>
      <vt:lpstr>JOptionPane</vt:lpstr>
      <vt:lpstr>JOptionPane</vt:lpstr>
      <vt:lpstr>JOptionPane</vt:lpstr>
      <vt:lpstr>JOptionPane</vt:lpstr>
      <vt:lpstr>JOptionPane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PEREIRA DOS SANTOS</cp:lastModifiedBy>
  <cp:revision>31</cp:revision>
  <dcterms:created xsi:type="dcterms:W3CDTF">2021-04-11T15:45:49Z</dcterms:created>
  <dcterms:modified xsi:type="dcterms:W3CDTF">2021-05-10T19:22:11Z</dcterms:modified>
</cp:coreProperties>
</file>