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D87EC0-7CC6-44C7-B15F-BBCFA854B8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01BCF2-24E7-4E22-97B6-2E2636128C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31833A-747E-42FE-979E-05CFE9E9CA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70A12-8ABF-4408-A6C9-8E9913499E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985FD1-D8C1-4653-9C6A-01D0E8C56A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30599F-81F9-47D0-A41E-580CBEB00B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EDC76C-53C3-419A-98A4-F6915D1B75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90FD80-CC8B-44EE-8B2F-9089F3CB15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6884EA-7468-4637-9D52-1A89839380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959400"/>
            <a:ext cx="41137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402CD4-2B02-4575-80D0-80E836DF44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190A29-A362-43B3-93E5-35610D4B7D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FC9914-2F10-498A-907C-BD70E39D44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906FF9-B0FF-4BF6-9DB7-DFED3C6331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112A29-92FA-4EC4-8394-1CD15DEBAF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6CB4C5-8EAA-49D5-A27E-A655CE2688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4CCA3-E738-41F0-A33E-A328277BE9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768676-6FB3-4CB8-A2F6-FFDA6B4B5F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8E36F7-97A4-4E21-995E-2EE3331BA5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64D201-F87D-4126-BC7B-9E0FC6CBB6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B529E-9D17-4ECA-AAED-DD34C660FE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8600" y="959400"/>
            <a:ext cx="41137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99B5CA-FC4F-4ED0-AA66-631C8BC0B3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61F231-1F4E-4E69-84A2-04BCBA6B99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75A355-903C-41D5-9AC7-B104EC3232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8BDBA3-8E76-4D94-B45E-83A1786DC1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562040" y="3178080"/>
            <a:ext cx="1446840" cy="18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3276720" y="3178080"/>
            <a:ext cx="1065600" cy="18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E0A457-8C9D-4475-AE56-BFFD91A9E7E2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8600" y="3178080"/>
            <a:ext cx="1065600" cy="18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37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1562040" y="3178080"/>
            <a:ext cx="1446840" cy="18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3276720" y="3178080"/>
            <a:ext cx="1065600" cy="18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5AAF70-0A25-4611-BDD4-6084B3870B58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228600" y="3178080"/>
            <a:ext cx="1065600" cy="18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93;p39"/>
          <p:cNvSpPr/>
          <p:nvPr/>
        </p:nvSpPr>
        <p:spPr>
          <a:xfrm>
            <a:off x="2286000" y="420120"/>
            <a:ext cx="691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«Информация о команде»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94;p39"/>
          <p:cNvSpPr/>
          <p:nvPr/>
        </p:nvSpPr>
        <p:spPr>
          <a:xfrm>
            <a:off x="460080" y="3494880"/>
            <a:ext cx="792684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01;p37"/>
          <p:cNvSpPr/>
          <p:nvPr/>
        </p:nvSpPr>
        <p:spPr>
          <a:xfrm>
            <a:off x="351000" y="1459440"/>
            <a:ext cx="7926840" cy="22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Номер и название проектной задачи: №3. ШКОЛЬНЫЕ ПЕРЕМЕНЫ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команды: Союз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Возрастная группа: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12 - 18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участников: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наставника (при наличии, если нет, оставить поле не заполненным):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организации: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МОУ Синьковская СОШ №2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Город: Дмитров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Электронная почта для связи с командой: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47;g23e5a4e4c64_1_26"/>
          <p:cNvSpPr/>
          <p:nvPr/>
        </p:nvSpPr>
        <p:spPr>
          <a:xfrm>
            <a:off x="2286000" y="430560"/>
            <a:ext cx="691776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ключевые этапы»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48;g23e5a4e4c64_1_26"/>
          <p:cNvSpPr/>
          <p:nvPr/>
        </p:nvSpPr>
        <p:spPr>
          <a:xfrm>
            <a:off x="2286000" y="851760"/>
            <a:ext cx="775548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49;g23e5a4e4c64_1_26"/>
          <p:cNvSpPr/>
          <p:nvPr/>
        </p:nvSpPr>
        <p:spPr>
          <a:xfrm>
            <a:off x="5729400" y="4798800"/>
            <a:ext cx="326700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0;g23e5a4e4c64_1_26"/>
          <p:cNvSpPr/>
          <p:nvPr/>
        </p:nvSpPr>
        <p:spPr>
          <a:xfrm>
            <a:off x="550800" y="1364040"/>
            <a:ext cx="8011800" cy="2829240"/>
          </a:xfrm>
          <a:custGeom>
            <a:avLst/>
            <a:gdLst>
              <a:gd name="textAreaLeft" fmla="*/ 0 w 8011800"/>
              <a:gd name="textAreaRight" fmla="*/ 8012880 w 8011800"/>
              <a:gd name="textAreaTop" fmla="*/ 0 h 2829240"/>
              <a:gd name="textAreaBottom" fmla="*/ 2830320 h 282924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55;g23e5a4e4c64_1_33"/>
          <p:cNvSpPr/>
          <p:nvPr/>
        </p:nvSpPr>
        <p:spPr>
          <a:xfrm>
            <a:off x="2286000" y="430560"/>
            <a:ext cx="691776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дорожная карта»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56;g23e5a4e4c64_1_33"/>
          <p:cNvSpPr/>
          <p:nvPr/>
        </p:nvSpPr>
        <p:spPr>
          <a:xfrm>
            <a:off x="2286000" y="851760"/>
            <a:ext cx="775548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57;g23e5a4e4c64_1_33"/>
          <p:cNvSpPr/>
          <p:nvPr/>
        </p:nvSpPr>
        <p:spPr>
          <a:xfrm>
            <a:off x="550800" y="1364040"/>
            <a:ext cx="8011800" cy="2829240"/>
          </a:xfrm>
          <a:custGeom>
            <a:avLst/>
            <a:gdLst>
              <a:gd name="textAreaLeft" fmla="*/ 0 w 8011800"/>
              <a:gd name="textAreaRight" fmla="*/ 8012880 w 8011800"/>
              <a:gd name="textAreaTop" fmla="*/ 0 h 2829240"/>
              <a:gd name="textAreaBottom" fmla="*/ 2830320 h 282924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Google Shape;158;g23e5a4e4c64_1_33"/>
          <p:cNvSpPr/>
          <p:nvPr/>
        </p:nvSpPr>
        <p:spPr>
          <a:xfrm>
            <a:off x="5729400" y="4798800"/>
            <a:ext cx="326700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63;p19"/>
          <p:cNvSpPr/>
          <p:nvPr/>
        </p:nvSpPr>
        <p:spPr>
          <a:xfrm>
            <a:off x="514440" y="2628720"/>
            <a:ext cx="8114400" cy="1999440"/>
          </a:xfrm>
          <a:custGeom>
            <a:avLst/>
            <a:gdLst>
              <a:gd name="textAreaLeft" fmla="*/ 0 w 8114400"/>
              <a:gd name="textAreaRight" fmla="*/ 8115480 w 8114400"/>
              <a:gd name="textAreaTop" fmla="*/ 0 h 1999440"/>
              <a:gd name="textAreaBottom" fmla="*/ 2000520 h 199944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8" name="Google Shape;164;p19"/>
          <p:cNvSpPr/>
          <p:nvPr/>
        </p:nvSpPr>
        <p:spPr>
          <a:xfrm>
            <a:off x="329400" y="1222200"/>
            <a:ext cx="79866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Этап реализации — самый информативный этап. Здесь важно показать процесс реализации проекта, промежуточные итоги работы, подготовку прототипа.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Для оценки экономической эффективности проекта важно рассчитать себестоимость вашего продукта, сколько он будет стоить для пользователя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65;p19"/>
          <p:cNvSpPr/>
          <p:nvPr/>
        </p:nvSpPr>
        <p:spPr>
          <a:xfrm>
            <a:off x="642960" y="2687760"/>
            <a:ext cx="785808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Фотографии процесса, промежуточные решения, этапы реализации проекта (связь с этапом планирования), тексты, схемы, видео, графики и т.д.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66;p19"/>
          <p:cNvSpPr/>
          <p:nvPr/>
        </p:nvSpPr>
        <p:spPr>
          <a:xfrm>
            <a:off x="5434920" y="0"/>
            <a:ext cx="370800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67;p19"/>
          <p:cNvSpPr/>
          <p:nvPr/>
        </p:nvSpPr>
        <p:spPr>
          <a:xfrm>
            <a:off x="2286000" y="430560"/>
            <a:ext cx="691776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«Реализация проекта»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72;p43"/>
          <p:cNvSpPr/>
          <p:nvPr/>
        </p:nvSpPr>
        <p:spPr>
          <a:xfrm>
            <a:off x="514440" y="1400040"/>
            <a:ext cx="8114400" cy="3227760"/>
          </a:xfrm>
          <a:custGeom>
            <a:avLst/>
            <a:gdLst>
              <a:gd name="textAreaLeft" fmla="*/ 0 w 8114400"/>
              <a:gd name="textAreaRight" fmla="*/ 8115480 w 8114400"/>
              <a:gd name="textAreaTop" fmla="*/ 0 h 3227760"/>
              <a:gd name="textAreaBottom" fmla="*/ 3228840 h 322776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Google Shape;173;p43"/>
          <p:cNvSpPr/>
          <p:nvPr/>
        </p:nvSpPr>
        <p:spPr>
          <a:xfrm>
            <a:off x="2286000" y="420480"/>
            <a:ext cx="619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74;p43"/>
          <p:cNvSpPr/>
          <p:nvPr/>
        </p:nvSpPr>
        <p:spPr>
          <a:xfrm>
            <a:off x="2286000" y="840960"/>
            <a:ext cx="79869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75;p43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80;g23e5a4e4c64_1_44"/>
          <p:cNvSpPr/>
          <p:nvPr/>
        </p:nvSpPr>
        <p:spPr>
          <a:xfrm>
            <a:off x="514440" y="1400040"/>
            <a:ext cx="8047440" cy="3223080"/>
          </a:xfrm>
          <a:custGeom>
            <a:avLst/>
            <a:gdLst>
              <a:gd name="textAreaLeft" fmla="*/ 0 w 8047440"/>
              <a:gd name="textAreaRight" fmla="*/ 8048520 w 8047440"/>
              <a:gd name="textAreaTop" fmla="*/ 0 h 3223080"/>
              <a:gd name="textAreaBottom" fmla="*/ 3224160 h 322308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Google Shape;181;g23e5a4e4c64_1_44"/>
          <p:cNvSpPr/>
          <p:nvPr/>
        </p:nvSpPr>
        <p:spPr>
          <a:xfrm>
            <a:off x="2286000" y="420480"/>
            <a:ext cx="619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82;g23e5a4e4c64_1_44"/>
          <p:cNvSpPr/>
          <p:nvPr/>
        </p:nvSpPr>
        <p:spPr>
          <a:xfrm>
            <a:off x="2286000" y="840960"/>
            <a:ext cx="79866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83;g23e5a4e4c64_1_44"/>
          <p:cNvSpPr/>
          <p:nvPr/>
        </p:nvSpPr>
        <p:spPr>
          <a:xfrm>
            <a:off x="5729400" y="4798800"/>
            <a:ext cx="326700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88;p44"/>
          <p:cNvSpPr/>
          <p:nvPr/>
        </p:nvSpPr>
        <p:spPr>
          <a:xfrm>
            <a:off x="514440" y="1400040"/>
            <a:ext cx="8114400" cy="3227760"/>
          </a:xfrm>
          <a:custGeom>
            <a:avLst/>
            <a:gdLst>
              <a:gd name="textAreaLeft" fmla="*/ 0 w 8114400"/>
              <a:gd name="textAreaRight" fmla="*/ 8115480 w 8114400"/>
              <a:gd name="textAreaTop" fmla="*/ 0 h 3227760"/>
              <a:gd name="textAreaBottom" fmla="*/ 3228840 h 322776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1" name="Google Shape;189;p44"/>
          <p:cNvSpPr/>
          <p:nvPr/>
        </p:nvSpPr>
        <p:spPr>
          <a:xfrm>
            <a:off x="2286000" y="420480"/>
            <a:ext cx="619848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90;p44"/>
          <p:cNvSpPr/>
          <p:nvPr/>
        </p:nvSpPr>
        <p:spPr>
          <a:xfrm>
            <a:off x="2286000" y="840960"/>
            <a:ext cx="79869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191;p44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37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97;p48"/>
          <p:cNvSpPr/>
          <p:nvPr/>
        </p:nvSpPr>
        <p:spPr>
          <a:xfrm>
            <a:off x="343080" y="1381320"/>
            <a:ext cx="7943040" cy="16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Оформляется в том случае, когда работа сопровождается дополнительными графиками, таблицами, диаграммами, чертежами, видео, фото, 3Д моделями и прочим. При наличие перечисленного, на этом слайде укажите ссылку на систему облачного хранения, где находятся дополнительные файлы.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Обязательные форматы дополнительных материалов: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видео - .mp4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фото - .jpeg, .png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чертежи - .dxf, .pdf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3D-модели - .stl, .obj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ВНИМАНИЕ! Проверяйте доступность ссылки для просмотра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98;p48"/>
          <p:cNvSpPr/>
          <p:nvPr/>
        </p:nvSpPr>
        <p:spPr>
          <a:xfrm>
            <a:off x="5434920" y="0"/>
            <a:ext cx="370800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99;p48"/>
          <p:cNvSpPr/>
          <p:nvPr/>
        </p:nvSpPr>
        <p:spPr>
          <a:xfrm>
            <a:off x="343080" y="1381320"/>
            <a:ext cx="8047440" cy="3223080"/>
          </a:xfrm>
          <a:custGeom>
            <a:avLst/>
            <a:gdLst>
              <a:gd name="textAreaLeft" fmla="*/ 0 w 8047440"/>
              <a:gd name="textAreaRight" fmla="*/ 8048520 w 8047440"/>
              <a:gd name="textAreaTop" fmla="*/ 0 h 3223080"/>
              <a:gd name="textAreaBottom" fmla="*/ 3224160 h 322308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37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05;g23f3a3aabf0_6_6"/>
          <p:cNvSpPr/>
          <p:nvPr/>
        </p:nvSpPr>
        <p:spPr>
          <a:xfrm>
            <a:off x="343080" y="1381320"/>
            <a:ext cx="794304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ff0000"/>
              </a:solidFill>
              <a:latin typeface="Arial"/>
              <a:ea typeface="Arial"/>
            </a:endParaRPr>
          </a:p>
        </p:txBody>
      </p:sp>
      <p:sp>
        <p:nvSpPr>
          <p:cNvPr id="150" name="Google Shape;206;g23f3a3aabf0_6_6"/>
          <p:cNvSpPr/>
          <p:nvPr/>
        </p:nvSpPr>
        <p:spPr>
          <a:xfrm>
            <a:off x="5729400" y="4798800"/>
            <a:ext cx="326700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207;g23f3a3aabf0_6_6"/>
          <p:cNvSpPr/>
          <p:nvPr/>
        </p:nvSpPr>
        <p:spPr>
          <a:xfrm>
            <a:off x="514440" y="1400040"/>
            <a:ext cx="8047440" cy="3223080"/>
          </a:xfrm>
          <a:custGeom>
            <a:avLst/>
            <a:gdLst>
              <a:gd name="textAreaLeft" fmla="*/ 0 w 8047440"/>
              <a:gd name="textAreaRight" fmla="*/ 8048520 w 8047440"/>
              <a:gd name="textAreaTop" fmla="*/ 0 h 3223080"/>
              <a:gd name="textAreaBottom" fmla="*/ 3224160 h 322308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396720" y="1388880"/>
            <a:ext cx="7975080" cy="24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Поиск, анализ и выбор актуальной «проблемы» выбранного задания.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1. Выделите из задания проблему. В формулировке проблемы должно быть противоречие. Попробуйте ответить на вопрос: насколько выделенная проблема соответствует ситуации, описанной в тексте задания?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2. Посмотрите, какие компании занимаются тем же, что интересного происходит в отрасли – здесь помогут профильные новостные ресурсы, группы и страницы компаний в социальных сетях и др. Чем больше разных источников вы изучите, тем более полная картинка сложится в голове.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3. Определитесь с целевой аудиторией – чью боль вы будете решать. Попробуйте представить пользователя, которому важно решение проблемы: сколько ему лет? как он проводит день? как именно он сталкивается с этой проблемой. Можно провести опрос или интервью.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469120" y="-11160"/>
            <a:ext cx="366984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96720" y="3544200"/>
            <a:ext cx="797508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Проблема (пример): Из-за неровной поверхности тротуара, а также особенностей устройства водосточных сливов вода большими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потоками разливается по тротуару во время дождя. Логистика перемещения пешеходов во время дождя становится сложнее, а длительное нахождение на улице в это время приводит к ослаблению иммунитета и заболеваниям.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Целевая аудитория (пример): жители городов-миллионников,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передвигающиеся пешком и/или на общественном транспорте.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286000" y="420120"/>
            <a:ext cx="691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задания»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93;p39"/>
          <p:cNvSpPr/>
          <p:nvPr/>
        </p:nvSpPr>
        <p:spPr>
          <a:xfrm>
            <a:off x="2286000" y="420120"/>
            <a:ext cx="691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«Проблематизация»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94;p39"/>
          <p:cNvSpPr/>
          <p:nvPr/>
        </p:nvSpPr>
        <p:spPr>
          <a:xfrm>
            <a:off x="460080" y="3494880"/>
            <a:ext cx="792684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95;p39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01;p37"/>
          <p:cNvSpPr/>
          <p:nvPr/>
        </p:nvSpPr>
        <p:spPr>
          <a:xfrm>
            <a:off x="351000" y="1459440"/>
            <a:ext cx="7926840" cy="18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Проблемы, которые удалось определить: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1. Не во всех школах есть место для смены деятельности. (С умственной на Физическую)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2.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На какой проблеме вы хотите сфокусироваться: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00;p37"/>
          <p:cNvSpPr/>
          <p:nvPr/>
        </p:nvSpPr>
        <p:spPr>
          <a:xfrm>
            <a:off x="2270160" y="414000"/>
            <a:ext cx="691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проблемное поле»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01;p37"/>
          <p:cNvSpPr/>
          <p:nvPr/>
        </p:nvSpPr>
        <p:spPr>
          <a:xfrm>
            <a:off x="351000" y="1459440"/>
            <a:ext cx="792684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Какие источники информации содержат описание выбранной проблемы (литературный обзор)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02;p37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7;g23e5a4e4c64_1_13"/>
          <p:cNvSpPr/>
          <p:nvPr/>
        </p:nvSpPr>
        <p:spPr>
          <a:xfrm>
            <a:off x="2270160" y="414000"/>
            <a:ext cx="691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аналоги»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08;g23e5a4e4c64_1_13"/>
          <p:cNvSpPr/>
          <p:nvPr/>
        </p:nvSpPr>
        <p:spPr>
          <a:xfrm>
            <a:off x="351000" y="1459440"/>
            <a:ext cx="7926840" cy="16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Какие решения уже существуют: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ИХ НЕТУ !!!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09;g23e5a4e4c64_1_13"/>
          <p:cNvSpPr/>
          <p:nvPr/>
        </p:nvSpPr>
        <p:spPr>
          <a:xfrm>
            <a:off x="5729400" y="4798800"/>
            <a:ext cx="326700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14;p38"/>
          <p:cNvSpPr/>
          <p:nvPr/>
        </p:nvSpPr>
        <p:spPr>
          <a:xfrm>
            <a:off x="2270160" y="435600"/>
            <a:ext cx="691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«Целевая аудитория»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15;p38"/>
          <p:cNvSpPr/>
          <p:nvPr/>
        </p:nvSpPr>
        <p:spPr>
          <a:xfrm>
            <a:off x="442080" y="3716640"/>
            <a:ext cx="792684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16;p38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08;g23e5a4e4c64_1_13"/>
          <p:cNvSpPr/>
          <p:nvPr/>
        </p:nvSpPr>
        <p:spPr>
          <a:xfrm>
            <a:off x="351000" y="1459440"/>
            <a:ext cx="7926840" cy="13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Целевая аудитория - для кого важно решение проблемы. Портрет целевой аудитории: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Основной целевая аудитория.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Учащиеся школы от 12 до 18 лет,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4" descr="https://cdn.discordapp.com/attachments/1105886169805361208/1106324171341971547/rir.png"/>
          <p:cNvPicPr/>
          <p:nvPr/>
        </p:nvPicPr>
        <p:blipFill>
          <a:blip r:embed="rId2"/>
          <a:stretch/>
        </p:blipFill>
        <p:spPr>
          <a:xfrm>
            <a:off x="5508000" y="1243800"/>
            <a:ext cx="3286080" cy="328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21;p13"/>
          <p:cNvSpPr/>
          <p:nvPr/>
        </p:nvSpPr>
        <p:spPr>
          <a:xfrm>
            <a:off x="385200" y="1171800"/>
            <a:ext cx="813816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цели и задач.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 — что мы хотим получить в результате? Целью проекта обычно является создание (разработка, оформление, изготовление, конструирование и т.д.) какого-то продукта, наличие (или отсутствие) которого легко проверить. Сформулируйте и запишите цель проекта.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— </a:t>
            </a:r>
            <a:r>
              <a:rPr b="0" lang="en-US" sz="10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это конкретные пункты, которые предстоит реализовать для достижения цели. При формулировке задач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учитывайте требования выбранного задания.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22;p13"/>
          <p:cNvSpPr/>
          <p:nvPr/>
        </p:nvSpPr>
        <p:spPr>
          <a:xfrm>
            <a:off x="5434920" y="-2880"/>
            <a:ext cx="370800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23;p13"/>
          <p:cNvSpPr/>
          <p:nvPr/>
        </p:nvSpPr>
        <p:spPr>
          <a:xfrm>
            <a:off x="2270160" y="435600"/>
            <a:ext cx="691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28;p16"/>
          <p:cNvSpPr/>
          <p:nvPr/>
        </p:nvSpPr>
        <p:spPr>
          <a:xfrm>
            <a:off x="587520" y="1388160"/>
            <a:ext cx="8041320" cy="1182600"/>
          </a:xfrm>
          <a:custGeom>
            <a:avLst/>
            <a:gdLst>
              <a:gd name="textAreaLeft" fmla="*/ 0 w 8041320"/>
              <a:gd name="textAreaRight" fmla="*/ 8042400 w 8041320"/>
              <a:gd name="textAreaTop" fmla="*/ 0 h 1182600"/>
              <a:gd name="textAreaBottom" fmla="*/ 1183680 h 118260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Google Shape;129;p16"/>
          <p:cNvSpPr/>
          <p:nvPr/>
        </p:nvSpPr>
        <p:spPr>
          <a:xfrm>
            <a:off x="664560" y="1500840"/>
            <a:ext cx="258012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30;p16"/>
          <p:cNvSpPr/>
          <p:nvPr/>
        </p:nvSpPr>
        <p:spPr>
          <a:xfrm>
            <a:off x="587520" y="2871720"/>
            <a:ext cx="8041320" cy="1182600"/>
          </a:xfrm>
          <a:custGeom>
            <a:avLst/>
            <a:gdLst>
              <a:gd name="textAreaLeft" fmla="*/ 0 w 8041320"/>
              <a:gd name="textAreaRight" fmla="*/ 8042400 w 8041320"/>
              <a:gd name="textAreaTop" fmla="*/ 0 h 1182600"/>
              <a:gd name="textAreaBottom" fmla="*/ 1183680 h 118260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0" name="Google Shape;131;p16"/>
          <p:cNvSpPr/>
          <p:nvPr/>
        </p:nvSpPr>
        <p:spPr>
          <a:xfrm>
            <a:off x="664560" y="3021480"/>
            <a:ext cx="18687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32;p16"/>
          <p:cNvSpPr/>
          <p:nvPr/>
        </p:nvSpPr>
        <p:spPr>
          <a:xfrm>
            <a:off x="2270160" y="874440"/>
            <a:ext cx="56718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целей и задач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33;p16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34;p16"/>
          <p:cNvSpPr/>
          <p:nvPr/>
        </p:nvSpPr>
        <p:spPr>
          <a:xfrm>
            <a:off x="2270160" y="435600"/>
            <a:ext cx="691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39;p42"/>
          <p:cNvSpPr/>
          <p:nvPr/>
        </p:nvSpPr>
        <p:spPr>
          <a:xfrm>
            <a:off x="2286000" y="430560"/>
            <a:ext cx="691776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«Команда - распределение задач»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40;p42"/>
          <p:cNvSpPr/>
          <p:nvPr/>
        </p:nvSpPr>
        <p:spPr>
          <a:xfrm>
            <a:off x="2286000" y="851760"/>
            <a:ext cx="775548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 команды и распределение ролей внутри команды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41;p42"/>
          <p:cNvSpPr/>
          <p:nvPr/>
        </p:nvSpPr>
        <p:spPr>
          <a:xfrm>
            <a:off x="550800" y="1364040"/>
            <a:ext cx="8041320" cy="2839680"/>
          </a:xfrm>
          <a:custGeom>
            <a:avLst/>
            <a:gdLst>
              <a:gd name="textAreaLeft" fmla="*/ 0 w 8041320"/>
              <a:gd name="textAreaRight" fmla="*/ 8042400 w 8041320"/>
              <a:gd name="textAreaTop" fmla="*/ 0 h 2839680"/>
              <a:gd name="textAreaBottom" fmla="*/ 2840760 h 283968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Google Shape;142;p42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1"/>
          <p:cNvSpPr/>
          <p:nvPr/>
        </p:nvSpPr>
        <p:spPr>
          <a:xfrm>
            <a:off x="550800" y="1364040"/>
            <a:ext cx="804132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Игорь – Разработка Бек энда, Анализ поведения, Разработка Подсистем, Сервер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Антон – Разработка Фронт энда, Работа с графикой, Сборка и отладка приложений, Разработка сайта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Сергей – Проведение Опросов, Сбор информации, Проверка выдвинутых гипотиз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Матвей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Тимур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Application>LibreOffice/7.5.2.2$Windows_X86_64 LibreOffice_project/53bb9681a964705cf672590721dbc85eb4d0c3a2</Application>
  <AppVersion>15.0000</AppVersion>
  <Words>812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Hlebushek</dc:creator>
  <dc:description/>
  <dc:language>ru-RU</dc:language>
  <cp:lastModifiedBy/>
  <dcterms:modified xsi:type="dcterms:W3CDTF">2023-05-17T23:54:17Z</dcterms:modified>
  <cp:revision>16</cp:revision>
  <dc:subject/>
  <dc:title>Шаблон итоговой презентации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18</vt:i4>
  </property>
</Properties>
</file>