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86B445-E230-43AD-AF73-251E30C721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296201-C472-4356-AB7F-2FA7CBA3D3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E39A8-EBCB-4079-9BC5-B8133BFDFE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A219E2-BAB2-4192-8990-D673A19581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036B47-1A02-40BB-AAD3-B61B6579CD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AD43BF-47A9-4994-AA09-176F2EF47B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6B7152-5A18-49B0-80BF-F78BBFD74A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A38F44-3402-4171-B858-DE5A97CC00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68865F-CFEC-44C2-A6FB-2C9227D542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137160"/>
            <a:ext cx="4114440" cy="26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177CE4-B7D1-464C-AC6F-89C27BAD78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3872A0-C52B-4D28-9932-E71E15EAEB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BA39C-ACFD-4594-B0AA-D0FEEE5B87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143CD8-BEA7-4009-9DBC-95C04A6E6B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CDBFD2-9765-4ED5-854F-49B07F48F0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F10D0B-D7BE-44DD-910D-DE68B38630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F21EBC-91DA-4D4E-8B26-313E34B03C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952D94-770E-446F-9892-6AF2656EEC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DC4FAF-C190-455B-9FB7-2123677992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14D5DD-C48A-4C54-BC97-8EE0270262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123859-4465-4D3B-B2EF-F68E22E4E4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8600" y="137160"/>
            <a:ext cx="4114440" cy="26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C70E3-5E73-4CC7-B2AF-DDDBC147EB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62C114-3A1A-4AA8-AB2D-49F5658C4E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A99C45-6640-4A3A-B5F5-538AE7F351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279996-606E-4BF4-827E-63025C9327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6000"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BDF7EF-A270-4D18-9003-39AC886D47F9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66CE76-FCD7-4F24-8F2B-C36F7F20ABCA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87800" y="1765440"/>
            <a:ext cx="6367680" cy="571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Шаблон итоговой презентации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79;p35"/>
          <p:cNvSpPr/>
          <p:nvPr/>
        </p:nvSpPr>
        <p:spPr>
          <a:xfrm>
            <a:off x="962640" y="3103920"/>
            <a:ext cx="7218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Используйте этот базовый шаблон, чтобы структурировать и упаковать вашу идею / решение. Создавайте дополнительные слайды, если это необходимо для более яркого и проработанного представления Вашей работы.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ru-RU" sz="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80;p35"/>
          <p:cNvSpPr/>
          <p:nvPr/>
        </p:nvSpPr>
        <p:spPr>
          <a:xfrm>
            <a:off x="5369760" y="4779000"/>
            <a:ext cx="367056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39;p42"/>
          <p:cNvSpPr/>
          <p:nvPr/>
        </p:nvSpPr>
        <p:spPr>
          <a:xfrm>
            <a:off x="2286000" y="430560"/>
            <a:ext cx="691848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«Команда - распределение задач»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40;p42"/>
          <p:cNvSpPr/>
          <p:nvPr/>
        </p:nvSpPr>
        <p:spPr>
          <a:xfrm>
            <a:off x="2286000" y="851760"/>
            <a:ext cx="77562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 команды и распределение ролей внутри команды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41;p42"/>
          <p:cNvSpPr/>
          <p:nvPr/>
        </p:nvSpPr>
        <p:spPr>
          <a:xfrm>
            <a:off x="550800" y="1364040"/>
            <a:ext cx="8042040" cy="2840400"/>
          </a:xfrm>
          <a:custGeom>
            <a:avLst/>
            <a:gdLst>
              <a:gd name="textAreaLeft" fmla="*/ 0 w 8042040"/>
              <a:gd name="textAreaRight" fmla="*/ 8042400 w 8042040"/>
              <a:gd name="textAreaTop" fmla="*/ 0 h 2840400"/>
              <a:gd name="textAreaBottom" fmla="*/ 2840760 h 284040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Google Shape;142;p42"/>
          <p:cNvSpPr/>
          <p:nvPr/>
        </p:nvSpPr>
        <p:spPr>
          <a:xfrm>
            <a:off x="5729400" y="4798800"/>
            <a:ext cx="32680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Box 1"/>
          <p:cNvSpPr/>
          <p:nvPr/>
        </p:nvSpPr>
        <p:spPr>
          <a:xfrm>
            <a:off x="550800" y="1364040"/>
            <a:ext cx="804204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Игорь – Разработка Бек энда, Анализ поведения, Разработка Подсистем, Сервер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Антон – Разработка Фронт энда, Работа с графикой, Сборка и отладка приложений, Разработка сайта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Сергей – Проведение Опросов, Сбор информации, Проверка выдвинутых гипотиз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Матвей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Тимур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47;g23e5a4e4c64_1_26"/>
          <p:cNvSpPr/>
          <p:nvPr/>
        </p:nvSpPr>
        <p:spPr>
          <a:xfrm>
            <a:off x="2286000" y="430560"/>
            <a:ext cx="691848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ключевые этапы»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48;g23e5a4e4c64_1_26"/>
          <p:cNvSpPr/>
          <p:nvPr/>
        </p:nvSpPr>
        <p:spPr>
          <a:xfrm>
            <a:off x="2286000" y="851760"/>
            <a:ext cx="77562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49;g23e5a4e4c64_1_26"/>
          <p:cNvSpPr/>
          <p:nvPr/>
        </p:nvSpPr>
        <p:spPr>
          <a:xfrm>
            <a:off x="5729400" y="4798800"/>
            <a:ext cx="32677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50;g23e5a4e4c64_1_26"/>
          <p:cNvSpPr/>
          <p:nvPr/>
        </p:nvSpPr>
        <p:spPr>
          <a:xfrm>
            <a:off x="550800" y="1364040"/>
            <a:ext cx="8012520" cy="2829960"/>
          </a:xfrm>
          <a:custGeom>
            <a:avLst/>
            <a:gdLst>
              <a:gd name="textAreaLeft" fmla="*/ 0 w 8012520"/>
              <a:gd name="textAreaRight" fmla="*/ 8012880 w 8012520"/>
              <a:gd name="textAreaTop" fmla="*/ 0 h 2829960"/>
              <a:gd name="textAreaBottom" fmla="*/ 2830320 h 282996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55;g23e5a4e4c64_1_33"/>
          <p:cNvSpPr/>
          <p:nvPr/>
        </p:nvSpPr>
        <p:spPr>
          <a:xfrm>
            <a:off x="2286000" y="430560"/>
            <a:ext cx="691848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дорожная карта»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56;g23e5a4e4c64_1_33"/>
          <p:cNvSpPr/>
          <p:nvPr/>
        </p:nvSpPr>
        <p:spPr>
          <a:xfrm>
            <a:off x="2286000" y="851760"/>
            <a:ext cx="77562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57;g23e5a4e4c64_1_33"/>
          <p:cNvSpPr/>
          <p:nvPr/>
        </p:nvSpPr>
        <p:spPr>
          <a:xfrm>
            <a:off x="550800" y="1364040"/>
            <a:ext cx="8012520" cy="2829960"/>
          </a:xfrm>
          <a:custGeom>
            <a:avLst/>
            <a:gdLst>
              <a:gd name="textAreaLeft" fmla="*/ 0 w 8012520"/>
              <a:gd name="textAreaRight" fmla="*/ 8012880 w 8012520"/>
              <a:gd name="textAreaTop" fmla="*/ 0 h 2829960"/>
              <a:gd name="textAreaBottom" fmla="*/ 2830320 h 282996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Google Shape;158;g23e5a4e4c64_1_33"/>
          <p:cNvSpPr/>
          <p:nvPr/>
        </p:nvSpPr>
        <p:spPr>
          <a:xfrm>
            <a:off x="5729400" y="4798800"/>
            <a:ext cx="32677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63;p19"/>
          <p:cNvSpPr/>
          <p:nvPr/>
        </p:nvSpPr>
        <p:spPr>
          <a:xfrm>
            <a:off x="514440" y="2628720"/>
            <a:ext cx="8115120" cy="2000160"/>
          </a:xfrm>
          <a:custGeom>
            <a:avLst/>
            <a:gdLst>
              <a:gd name="textAreaLeft" fmla="*/ 0 w 8115120"/>
              <a:gd name="textAreaRight" fmla="*/ 8115480 w 8115120"/>
              <a:gd name="textAreaTop" fmla="*/ 0 h 2000160"/>
              <a:gd name="textAreaBottom" fmla="*/ 2000520 h 200016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Google Shape;164;p19"/>
          <p:cNvSpPr/>
          <p:nvPr/>
        </p:nvSpPr>
        <p:spPr>
          <a:xfrm>
            <a:off x="329400" y="1222200"/>
            <a:ext cx="79873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Этап реализации — самый информативный этап. Здесь важно показать процесс реализации проекта, промежуточные итоги работы, подготовку прототипа.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Для оценки экономической эффективности проекта важно рассчитать себестоимость вашего продукта, сколько он будет стоить для пользователя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65;p19"/>
          <p:cNvSpPr/>
          <p:nvPr/>
        </p:nvSpPr>
        <p:spPr>
          <a:xfrm>
            <a:off x="642960" y="2687760"/>
            <a:ext cx="78588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Фотографии процесса, промежуточные решения, этапы реализации проекта (связь с этапом планирования), тексты, схемы, видео, графики и т.д.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66;p19"/>
          <p:cNvSpPr/>
          <p:nvPr/>
        </p:nvSpPr>
        <p:spPr>
          <a:xfrm>
            <a:off x="5434920" y="0"/>
            <a:ext cx="370872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67;p19"/>
          <p:cNvSpPr/>
          <p:nvPr/>
        </p:nvSpPr>
        <p:spPr>
          <a:xfrm>
            <a:off x="2286000" y="430560"/>
            <a:ext cx="691848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«Реализация проекта»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72;p43"/>
          <p:cNvSpPr/>
          <p:nvPr/>
        </p:nvSpPr>
        <p:spPr>
          <a:xfrm>
            <a:off x="514440" y="1400040"/>
            <a:ext cx="8115120" cy="3228480"/>
          </a:xfrm>
          <a:custGeom>
            <a:avLst/>
            <a:gdLst>
              <a:gd name="textAreaLeft" fmla="*/ 0 w 8115120"/>
              <a:gd name="textAreaRight" fmla="*/ 8115480 w 8115120"/>
              <a:gd name="textAreaTop" fmla="*/ 0 h 3228480"/>
              <a:gd name="textAreaBottom" fmla="*/ 3228840 h 322848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Google Shape;173;p43"/>
          <p:cNvSpPr/>
          <p:nvPr/>
        </p:nvSpPr>
        <p:spPr>
          <a:xfrm>
            <a:off x="2286000" y="420480"/>
            <a:ext cx="619920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74;p43"/>
          <p:cNvSpPr/>
          <p:nvPr/>
        </p:nvSpPr>
        <p:spPr>
          <a:xfrm>
            <a:off x="2286000" y="840960"/>
            <a:ext cx="79876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75;p43"/>
          <p:cNvSpPr/>
          <p:nvPr/>
        </p:nvSpPr>
        <p:spPr>
          <a:xfrm>
            <a:off x="5729400" y="4798800"/>
            <a:ext cx="32680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80;g23e5a4e4c64_1_44"/>
          <p:cNvSpPr/>
          <p:nvPr/>
        </p:nvSpPr>
        <p:spPr>
          <a:xfrm>
            <a:off x="514440" y="1400040"/>
            <a:ext cx="8048160" cy="3223800"/>
          </a:xfrm>
          <a:custGeom>
            <a:avLst/>
            <a:gdLst>
              <a:gd name="textAreaLeft" fmla="*/ 0 w 8048160"/>
              <a:gd name="textAreaRight" fmla="*/ 8048520 w 8048160"/>
              <a:gd name="textAreaTop" fmla="*/ 0 h 3223800"/>
              <a:gd name="textAreaBottom" fmla="*/ 3224160 h 322380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Google Shape;181;g23e5a4e4c64_1_44"/>
          <p:cNvSpPr/>
          <p:nvPr/>
        </p:nvSpPr>
        <p:spPr>
          <a:xfrm>
            <a:off x="2286000" y="420480"/>
            <a:ext cx="61992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82;g23e5a4e4c64_1_44"/>
          <p:cNvSpPr/>
          <p:nvPr/>
        </p:nvSpPr>
        <p:spPr>
          <a:xfrm>
            <a:off x="2286000" y="840960"/>
            <a:ext cx="798732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183;g23e5a4e4c64_1_44"/>
          <p:cNvSpPr/>
          <p:nvPr/>
        </p:nvSpPr>
        <p:spPr>
          <a:xfrm>
            <a:off x="5729400" y="4798800"/>
            <a:ext cx="32677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88;p44"/>
          <p:cNvSpPr/>
          <p:nvPr/>
        </p:nvSpPr>
        <p:spPr>
          <a:xfrm>
            <a:off x="514440" y="1400040"/>
            <a:ext cx="8115120" cy="3228480"/>
          </a:xfrm>
          <a:custGeom>
            <a:avLst/>
            <a:gdLst>
              <a:gd name="textAreaLeft" fmla="*/ 0 w 8115120"/>
              <a:gd name="textAreaRight" fmla="*/ 8115480 w 8115120"/>
              <a:gd name="textAreaTop" fmla="*/ 0 h 3228480"/>
              <a:gd name="textAreaBottom" fmla="*/ 3228840 h 322848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Google Shape;189;p44"/>
          <p:cNvSpPr/>
          <p:nvPr/>
        </p:nvSpPr>
        <p:spPr>
          <a:xfrm>
            <a:off x="2286000" y="420480"/>
            <a:ext cx="619920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90;p44"/>
          <p:cNvSpPr/>
          <p:nvPr/>
        </p:nvSpPr>
        <p:spPr>
          <a:xfrm>
            <a:off x="2286000" y="840960"/>
            <a:ext cx="79876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91;p44"/>
          <p:cNvSpPr/>
          <p:nvPr/>
        </p:nvSpPr>
        <p:spPr>
          <a:xfrm>
            <a:off x="5729400" y="4798800"/>
            <a:ext cx="32680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97;p48"/>
          <p:cNvSpPr/>
          <p:nvPr/>
        </p:nvSpPr>
        <p:spPr>
          <a:xfrm>
            <a:off x="343080" y="1381320"/>
            <a:ext cx="7943760" cy="16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Оформляется в том случае, когда работа сопровождается дополнительными графиками, таблицами, диаграммами, чертежами, видео, фото, 3Д моделями и прочим. При наличие перечисленного, на этом слайде укажите ссылку на систему облачного хранения, где находятся дополнительные файлы.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Обязательные форматы дополнительных материалов: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видео - .mp4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фото - .jpeg, .png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чертежи - .dxf, .pdf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3D-модели - .stl, .obj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ВНИМАНИЕ! Проверяйте доступность ссылки для просмотра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98;p48"/>
          <p:cNvSpPr/>
          <p:nvPr/>
        </p:nvSpPr>
        <p:spPr>
          <a:xfrm>
            <a:off x="5434920" y="0"/>
            <a:ext cx="37087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199;p48"/>
          <p:cNvSpPr/>
          <p:nvPr/>
        </p:nvSpPr>
        <p:spPr>
          <a:xfrm>
            <a:off x="343080" y="1381320"/>
            <a:ext cx="8048160" cy="3223800"/>
          </a:xfrm>
          <a:custGeom>
            <a:avLst/>
            <a:gdLst>
              <a:gd name="textAreaLeft" fmla="*/ 0 w 8048160"/>
              <a:gd name="textAreaRight" fmla="*/ 8048520 w 8048160"/>
              <a:gd name="textAreaTop" fmla="*/ 0 h 3223800"/>
              <a:gd name="textAreaBottom" fmla="*/ 3224160 h 322380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05;g23f3a3aabf0_6_6"/>
          <p:cNvSpPr/>
          <p:nvPr/>
        </p:nvSpPr>
        <p:spPr>
          <a:xfrm>
            <a:off x="343080" y="1381320"/>
            <a:ext cx="794376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ff0000"/>
              </a:solidFill>
              <a:latin typeface="Arial"/>
              <a:ea typeface="Arial"/>
            </a:endParaRPr>
          </a:p>
        </p:txBody>
      </p:sp>
      <p:sp>
        <p:nvSpPr>
          <p:cNvPr id="154" name="Google Shape;206;g23f3a3aabf0_6_6"/>
          <p:cNvSpPr/>
          <p:nvPr/>
        </p:nvSpPr>
        <p:spPr>
          <a:xfrm>
            <a:off x="5729400" y="4798800"/>
            <a:ext cx="32677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07;g23f3a3aabf0_6_6"/>
          <p:cNvSpPr/>
          <p:nvPr/>
        </p:nvSpPr>
        <p:spPr>
          <a:xfrm>
            <a:off x="514440" y="1400040"/>
            <a:ext cx="8048160" cy="3223800"/>
          </a:xfrm>
          <a:custGeom>
            <a:avLst/>
            <a:gdLst>
              <a:gd name="textAreaLeft" fmla="*/ 0 w 8048160"/>
              <a:gd name="textAreaRight" fmla="*/ 8048520 w 8048160"/>
              <a:gd name="textAreaTop" fmla="*/ 0 h 3223800"/>
              <a:gd name="textAreaBottom" fmla="*/ 3224160 h 322380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93;p39"/>
          <p:cNvSpPr/>
          <p:nvPr/>
        </p:nvSpPr>
        <p:spPr>
          <a:xfrm>
            <a:off x="2286000" y="420120"/>
            <a:ext cx="691920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«Информация о команде»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94;p39"/>
          <p:cNvSpPr/>
          <p:nvPr/>
        </p:nvSpPr>
        <p:spPr>
          <a:xfrm>
            <a:off x="460080" y="3494880"/>
            <a:ext cx="792756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95;p39"/>
          <p:cNvSpPr/>
          <p:nvPr/>
        </p:nvSpPr>
        <p:spPr>
          <a:xfrm>
            <a:off x="5729400" y="4798800"/>
            <a:ext cx="32680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01;p37"/>
          <p:cNvSpPr/>
          <p:nvPr/>
        </p:nvSpPr>
        <p:spPr>
          <a:xfrm>
            <a:off x="351000" y="1459440"/>
            <a:ext cx="7927560" cy="22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Номер и название проектной задачи: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№3. ШКОЛЬНЫЕ ПЕРЕМЕНЫ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команды: Союз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Возрастная группа: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12 - 18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участников: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наставника (при наличии, если нет, оставить поле не заполненным):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организации: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МОУ Синьковская СОШ №2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Город: Дмитров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Электронная почта для связи с командой: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5;p4"/>
          <p:cNvSpPr/>
          <p:nvPr/>
        </p:nvSpPr>
        <p:spPr>
          <a:xfrm>
            <a:off x="396720" y="1388880"/>
            <a:ext cx="7975800" cy="24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Поиск, анализ и выбор актуальной «проблемы» выбранного задания.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1. Выделите из задания проблему. В формулировке проблемы должно быть противоречие. Попробуйте ответить на вопрос: насколько выделенная проблема соответствует ситуации, описанной в тексте задания?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2. Посмотрите, какие компании занимаются тем же, что интересного происходит в отрасли – здесь помогут профильные новостные ресурсы, группы и страницы компаний в социальных сетях и др. Чем больше разных источников вы изучите, тем более полная картинка сложится в голове.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3. Определитесь с целевой аудиторией – чью боль вы будете решать. Попробуйте представить пользователя, которому важно решение проблемы: сколько ему лет? как он проводит день? как именно он сталкивается с этой проблемой. Можно провести опрос или интервью.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86;p4"/>
          <p:cNvSpPr/>
          <p:nvPr/>
        </p:nvSpPr>
        <p:spPr>
          <a:xfrm>
            <a:off x="5469120" y="-11160"/>
            <a:ext cx="367056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87;p4"/>
          <p:cNvSpPr/>
          <p:nvPr/>
        </p:nvSpPr>
        <p:spPr>
          <a:xfrm>
            <a:off x="396720" y="3544200"/>
            <a:ext cx="797580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Проблема (пример): Из-за неровной поверхности тротуара, а также особенностей устройства водосточных сливов вода большими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потоками разливается по тротуару во время дождя. Логистика перемещения пешеходов во время дождя становится сложнее, а длительное нахождение на улице в это время приводит к ослаблению иммунитета и заболеваниям.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Целевая аудитория (пример): жители городов-миллионников,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передвигающиеся пешком и/или на общественном транспорте.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88;p4"/>
          <p:cNvSpPr/>
          <p:nvPr/>
        </p:nvSpPr>
        <p:spPr>
          <a:xfrm>
            <a:off x="2286000" y="420120"/>
            <a:ext cx="691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задания»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/>
          <p:nvPr/>
        </p:nvSpPr>
        <p:spPr>
          <a:xfrm>
            <a:off x="2286000" y="420120"/>
            <a:ext cx="691848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«Проблематизация»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94;p39"/>
          <p:cNvSpPr/>
          <p:nvPr/>
        </p:nvSpPr>
        <p:spPr>
          <a:xfrm>
            <a:off x="460080" y="3494880"/>
            <a:ext cx="792756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95;p39"/>
          <p:cNvSpPr/>
          <p:nvPr/>
        </p:nvSpPr>
        <p:spPr>
          <a:xfrm>
            <a:off x="5729400" y="4798800"/>
            <a:ext cx="32680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01;p37"/>
          <p:cNvSpPr/>
          <p:nvPr/>
        </p:nvSpPr>
        <p:spPr>
          <a:xfrm>
            <a:off x="351000" y="1459440"/>
            <a:ext cx="7927560" cy="15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Проблемы, которые удалось определить: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На какой проблеме вы хотите сфокусироваться: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00;p37"/>
          <p:cNvSpPr/>
          <p:nvPr/>
        </p:nvSpPr>
        <p:spPr>
          <a:xfrm>
            <a:off x="2270160" y="414000"/>
            <a:ext cx="691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проблемное поле»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01;p37"/>
          <p:cNvSpPr/>
          <p:nvPr/>
        </p:nvSpPr>
        <p:spPr>
          <a:xfrm>
            <a:off x="351000" y="1459440"/>
            <a:ext cx="792756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Какие источники информации содержат описание выбранной проблемы (литературный обзор)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02;p37"/>
          <p:cNvSpPr/>
          <p:nvPr/>
        </p:nvSpPr>
        <p:spPr>
          <a:xfrm>
            <a:off x="5729400" y="4798800"/>
            <a:ext cx="32680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7;g23e5a4e4c64_1_13"/>
          <p:cNvSpPr/>
          <p:nvPr/>
        </p:nvSpPr>
        <p:spPr>
          <a:xfrm>
            <a:off x="2270160" y="414000"/>
            <a:ext cx="691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аналоги»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08;g23e5a4e4c64_1_13"/>
          <p:cNvSpPr/>
          <p:nvPr/>
        </p:nvSpPr>
        <p:spPr>
          <a:xfrm>
            <a:off x="351000" y="1459440"/>
            <a:ext cx="7927560" cy="16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Какие решения уже существуют: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ИХ НЕТУ !!!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09;g23e5a4e4c64_1_13"/>
          <p:cNvSpPr/>
          <p:nvPr/>
        </p:nvSpPr>
        <p:spPr>
          <a:xfrm>
            <a:off x="5729400" y="4798800"/>
            <a:ext cx="32677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14;p38"/>
          <p:cNvSpPr/>
          <p:nvPr/>
        </p:nvSpPr>
        <p:spPr>
          <a:xfrm>
            <a:off x="2270160" y="435600"/>
            <a:ext cx="691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«Целевая аудитория»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115;p38"/>
          <p:cNvSpPr/>
          <p:nvPr/>
        </p:nvSpPr>
        <p:spPr>
          <a:xfrm>
            <a:off x="442080" y="3716640"/>
            <a:ext cx="792756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16;p38"/>
          <p:cNvSpPr/>
          <p:nvPr/>
        </p:nvSpPr>
        <p:spPr>
          <a:xfrm>
            <a:off x="5729400" y="4798800"/>
            <a:ext cx="32680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8;g23e5a4e4c64_1_13"/>
          <p:cNvSpPr/>
          <p:nvPr/>
        </p:nvSpPr>
        <p:spPr>
          <a:xfrm>
            <a:off x="351000" y="1459440"/>
            <a:ext cx="7927560" cy="30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Целевая аудитория - для кого важно решение проблемы. Портрет целевой аудитории: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Основной целевая аудитория.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Учащиеся школы от 12 до 18 лет.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Аксессуары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Голова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Банты, Дома забыл.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Спина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Рюкзак.</a:t>
            </a:r>
            <a:br>
              <a:rPr sz="1000"/>
            </a:b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Одежда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Верх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Рубашки, Пиджаки, Жилетки.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Низ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Брюки, Юбки. </a:t>
            </a:r>
            <a:br>
              <a:rPr sz="1000"/>
            </a:b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Обувь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Туфли, Сандали, Кроссовки.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Эта одежда не всегда позволяет заниматься физической активностью.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Picture 4" descr="https://cdn.discordapp.com/attachments/1105886169805361208/1106324171341971547/rir.png"/>
          <p:cNvPicPr/>
          <p:nvPr/>
        </p:nvPicPr>
        <p:blipFill>
          <a:blip r:embed="rId2"/>
          <a:stretch/>
        </p:blipFill>
        <p:spPr>
          <a:xfrm>
            <a:off x="5508000" y="1243800"/>
            <a:ext cx="3286800" cy="328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21;p13"/>
          <p:cNvSpPr/>
          <p:nvPr/>
        </p:nvSpPr>
        <p:spPr>
          <a:xfrm>
            <a:off x="385200" y="1171800"/>
            <a:ext cx="813888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цели и задач.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 — что мы хотим получить в результате? Целью проекта обычно является создание (разработка, оформление, изготовление, конструирование и т.д.) какого-то продукта, наличие (или отсутствие) которого легко проверить. Сформулируйте и запишите цель проекта.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— </a:t>
            </a:r>
            <a:r>
              <a:rPr b="0" lang="en-US" sz="10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это конкретные пункты, которые предстоит реализовать для достижения цели. При формулировке задач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учитывайте требования выбранного задания.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22;p13"/>
          <p:cNvSpPr/>
          <p:nvPr/>
        </p:nvSpPr>
        <p:spPr>
          <a:xfrm>
            <a:off x="5434920" y="-2880"/>
            <a:ext cx="370872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23;p13"/>
          <p:cNvSpPr/>
          <p:nvPr/>
        </p:nvSpPr>
        <p:spPr>
          <a:xfrm>
            <a:off x="2270160" y="435600"/>
            <a:ext cx="691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28;p16"/>
          <p:cNvSpPr/>
          <p:nvPr/>
        </p:nvSpPr>
        <p:spPr>
          <a:xfrm>
            <a:off x="587520" y="1388160"/>
            <a:ext cx="8042040" cy="1183320"/>
          </a:xfrm>
          <a:custGeom>
            <a:avLst/>
            <a:gdLst>
              <a:gd name="textAreaLeft" fmla="*/ 0 w 8042040"/>
              <a:gd name="textAreaRight" fmla="*/ 8042400 w 8042040"/>
              <a:gd name="textAreaTop" fmla="*/ 0 h 1183320"/>
              <a:gd name="textAreaBottom" fmla="*/ 1183680 h 118332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Google Shape;129;p16"/>
          <p:cNvSpPr/>
          <p:nvPr/>
        </p:nvSpPr>
        <p:spPr>
          <a:xfrm>
            <a:off x="664560" y="1500840"/>
            <a:ext cx="2580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30;p16"/>
          <p:cNvSpPr/>
          <p:nvPr/>
        </p:nvSpPr>
        <p:spPr>
          <a:xfrm>
            <a:off x="587520" y="2871720"/>
            <a:ext cx="8042040" cy="1183320"/>
          </a:xfrm>
          <a:custGeom>
            <a:avLst/>
            <a:gdLst>
              <a:gd name="textAreaLeft" fmla="*/ 0 w 8042040"/>
              <a:gd name="textAreaRight" fmla="*/ 8042400 w 8042040"/>
              <a:gd name="textAreaTop" fmla="*/ 0 h 1183320"/>
              <a:gd name="textAreaBottom" fmla="*/ 1183680 h 118332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Google Shape;131;p16"/>
          <p:cNvSpPr/>
          <p:nvPr/>
        </p:nvSpPr>
        <p:spPr>
          <a:xfrm>
            <a:off x="664560" y="3021480"/>
            <a:ext cx="18694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32;p16"/>
          <p:cNvSpPr/>
          <p:nvPr/>
        </p:nvSpPr>
        <p:spPr>
          <a:xfrm>
            <a:off x="2270160" y="874440"/>
            <a:ext cx="56725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целей и задач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33;p16"/>
          <p:cNvSpPr/>
          <p:nvPr/>
        </p:nvSpPr>
        <p:spPr>
          <a:xfrm>
            <a:off x="5729400" y="4798800"/>
            <a:ext cx="32680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34;p16"/>
          <p:cNvSpPr/>
          <p:nvPr/>
        </p:nvSpPr>
        <p:spPr>
          <a:xfrm>
            <a:off x="2270160" y="435600"/>
            <a:ext cx="691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Application>LibreOffice/7.5.2.2$Windows_X86_64 LibreOffice_project/53bb9681a964705cf672590721dbc85eb4d0c3a2</Application>
  <AppVersion>15.0000</AppVersion>
  <Words>812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Hlebushek</dc:creator>
  <dc:description/>
  <dc:language>ru-RU</dc:language>
  <cp:lastModifiedBy/>
  <dcterms:modified xsi:type="dcterms:W3CDTF">2023-05-15T21:15:39Z</dcterms:modified>
  <cp:revision>14</cp:revision>
  <dc:subject/>
  <dc:title>Шаблон итоговой презентации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18</vt:i4>
  </property>
</Properties>
</file>