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9BB322-4D96-4A64-B3E5-E2A46BF628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BFA487-F8BA-4CF8-BA41-F4F1725067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97FF5A-F185-4CED-B6A0-C56BD671DB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D35E9C-3373-41C5-8E24-612E1BE9E4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54608C-7BDD-44A6-BD20-242B2888EE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58E207-31C2-403D-8F0C-14B68D12F6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40D0CC-DEE1-49C6-B687-9A8850B8B7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A4A736-E80F-436B-B329-E25847CB0F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55A492-156D-4384-80D2-F30E1CB235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8600" y="959400"/>
            <a:ext cx="411300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A29C51-2183-4100-BDD3-FADC5B4CEC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6CAFB9-F22E-48BB-8267-054EBDBFFD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6F6C9B-0BC2-4E6C-AEE8-D07ED63485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A7EE6C-5F5E-4D60-97B1-CD93A16E8D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0AC0ED-BB05-40DD-88FC-69D91A4E41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F07601-85CE-4516-907F-6023DC465D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652A89-54C3-4487-B131-532127DB5B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FCB344-C397-4AAF-B753-9DF5C4BFA3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23DD2C-E7E4-4265-B0F7-2F3AF49C6B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21CA1D-4C87-4425-A627-1068B22EEE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DC250B-40AC-4720-97C5-BA3043139E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8600" y="959400"/>
            <a:ext cx="411300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810994-F1BD-48A7-B47D-44A4E1E02D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CAF282-F04B-4DA1-9E84-A1F92C9BAD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57CB75-D8A0-499C-A3F4-AE3A0EFE16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60E543-04E5-4F91-8833-4CDA9AC350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562040" y="3178080"/>
            <a:ext cx="1446120" cy="18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3276720" y="3178080"/>
            <a:ext cx="1064880" cy="18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EFFBE0-F352-427D-8743-1A505350B856}" type="slidenum">
              <a:rPr b="0" lang="en-US" sz="6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28600" y="3178080"/>
            <a:ext cx="1064880" cy="18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00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1562040" y="3178080"/>
            <a:ext cx="1446120" cy="18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3276720" y="3178080"/>
            <a:ext cx="1064880" cy="18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F95721-FD7B-4762-9E9C-B17442B2BA66}" type="slidenum">
              <a:rPr b="0" lang="en-US" sz="6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228600" y="3178080"/>
            <a:ext cx="1064880" cy="18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93;p39"/>
          <p:cNvSpPr/>
          <p:nvPr/>
        </p:nvSpPr>
        <p:spPr>
          <a:xfrm>
            <a:off x="2286000" y="420120"/>
            <a:ext cx="69177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</a:t>
            </a:r>
            <a:r>
              <a:rPr b="1" lang="ru-RU" sz="3000" spc="-1" strike="noStrike">
                <a:solidFill>
                  <a:srgbClr val="000000"/>
                </a:solidFill>
                <a:latin typeface="Arial"/>
                <a:ea typeface="Arial"/>
              </a:rPr>
              <a:t>Информация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ru-RU" sz="3000" spc="-1" strike="noStrike">
                <a:solidFill>
                  <a:srgbClr val="000000"/>
                </a:solidFill>
                <a:latin typeface="Arial"/>
                <a:ea typeface="Arial"/>
              </a:rPr>
              <a:t>о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ru-RU" sz="3000" spc="-1" strike="noStrike">
                <a:solidFill>
                  <a:srgbClr val="000000"/>
                </a:solidFill>
                <a:latin typeface="Arial"/>
                <a:ea typeface="Arial"/>
              </a:rPr>
              <a:t>команде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94;p39"/>
          <p:cNvSpPr/>
          <p:nvPr/>
        </p:nvSpPr>
        <p:spPr>
          <a:xfrm>
            <a:off x="460080" y="3494880"/>
            <a:ext cx="7926120" cy="4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01;p37"/>
          <p:cNvSpPr/>
          <p:nvPr/>
        </p:nvSpPr>
        <p:spPr>
          <a:xfrm>
            <a:off x="351000" y="1459440"/>
            <a:ext cx="7926120" cy="22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Номер и название проектной задачи: №3. ШКОЛЬНЫЕ ПЕРЕМЕНЫ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Название команды: Союз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Возрастная группа: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12 - 18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ФИО участников: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ФИО наставника (при наличии, если нет, оставить поле не заполненным):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Название организации: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МОУ Синьковская СОШ №2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Город: Дмитров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Электронная почта для связи с командой: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47;g23e5a4e4c64_1_26"/>
          <p:cNvSpPr/>
          <p:nvPr/>
        </p:nvSpPr>
        <p:spPr>
          <a:xfrm>
            <a:off x="2286000" y="430560"/>
            <a:ext cx="691704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«Планирование - ключевые этапы»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48;g23e5a4e4c64_1_26"/>
          <p:cNvSpPr/>
          <p:nvPr/>
        </p:nvSpPr>
        <p:spPr>
          <a:xfrm>
            <a:off x="2286000" y="851760"/>
            <a:ext cx="77547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Составление плана работы и определение сроков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49;g23e5a4e4c64_1_26"/>
          <p:cNvSpPr/>
          <p:nvPr/>
        </p:nvSpPr>
        <p:spPr>
          <a:xfrm>
            <a:off x="5729400" y="4798800"/>
            <a:ext cx="326628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50;g23e5a4e4c64_1_26"/>
          <p:cNvSpPr/>
          <p:nvPr/>
        </p:nvSpPr>
        <p:spPr>
          <a:xfrm>
            <a:off x="550800" y="1364040"/>
            <a:ext cx="8011080" cy="2828520"/>
          </a:xfrm>
          <a:custGeom>
            <a:avLst/>
            <a:gdLst>
              <a:gd name="textAreaLeft" fmla="*/ 0 w 8011080"/>
              <a:gd name="textAreaRight" fmla="*/ 8012880 w 8011080"/>
              <a:gd name="textAreaTop" fmla="*/ 0 h 2828520"/>
              <a:gd name="textAreaBottom" fmla="*/ 2830320 h 282852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55;g23e5a4e4c64_1_33"/>
          <p:cNvSpPr/>
          <p:nvPr/>
        </p:nvSpPr>
        <p:spPr>
          <a:xfrm>
            <a:off x="2286000" y="430560"/>
            <a:ext cx="691704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«Планирование - дорожная карта»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56;g23e5a4e4c64_1_33"/>
          <p:cNvSpPr/>
          <p:nvPr/>
        </p:nvSpPr>
        <p:spPr>
          <a:xfrm>
            <a:off x="2286000" y="851760"/>
            <a:ext cx="77547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Составление плана работы и определение сроков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57;g23e5a4e4c64_1_33"/>
          <p:cNvSpPr/>
          <p:nvPr/>
        </p:nvSpPr>
        <p:spPr>
          <a:xfrm>
            <a:off x="550800" y="1364040"/>
            <a:ext cx="8011080" cy="2828520"/>
          </a:xfrm>
          <a:custGeom>
            <a:avLst/>
            <a:gdLst>
              <a:gd name="textAreaLeft" fmla="*/ 0 w 8011080"/>
              <a:gd name="textAreaRight" fmla="*/ 8012880 w 8011080"/>
              <a:gd name="textAreaTop" fmla="*/ 0 h 2828520"/>
              <a:gd name="textAreaBottom" fmla="*/ 2830320 h 282852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Google Shape;158;g23e5a4e4c64_1_33"/>
          <p:cNvSpPr/>
          <p:nvPr/>
        </p:nvSpPr>
        <p:spPr>
          <a:xfrm>
            <a:off x="5729400" y="4798800"/>
            <a:ext cx="326628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63;p19"/>
          <p:cNvSpPr/>
          <p:nvPr/>
        </p:nvSpPr>
        <p:spPr>
          <a:xfrm>
            <a:off x="514440" y="2628720"/>
            <a:ext cx="8113680" cy="1998720"/>
          </a:xfrm>
          <a:custGeom>
            <a:avLst/>
            <a:gdLst>
              <a:gd name="textAreaLeft" fmla="*/ 0 w 8113680"/>
              <a:gd name="textAreaRight" fmla="*/ 8115480 w 8113680"/>
              <a:gd name="textAreaTop" fmla="*/ 0 h 1998720"/>
              <a:gd name="textAreaBottom" fmla="*/ 2000520 h 199872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8" name="Google Shape;164;p19"/>
          <p:cNvSpPr/>
          <p:nvPr/>
        </p:nvSpPr>
        <p:spPr>
          <a:xfrm>
            <a:off x="329400" y="1222200"/>
            <a:ext cx="7985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Этап реализации — самый информативный этап. Здесь важно показать процесс реализации проекта, промежуточные итоги работы, подготовку прототипа.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Для оценки экономической эффективности проекта важно рассчитать себестоимость вашего продукта, сколько он будет стоить для пользователя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65;p19"/>
          <p:cNvSpPr/>
          <p:nvPr/>
        </p:nvSpPr>
        <p:spPr>
          <a:xfrm>
            <a:off x="642960" y="2687760"/>
            <a:ext cx="785736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Фотографии процесса, промежуточные решения, этапы реализации проекта (связь с этапом планирования), тексты, схемы, видео, графики и т.д.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66;p19"/>
          <p:cNvSpPr/>
          <p:nvPr/>
        </p:nvSpPr>
        <p:spPr>
          <a:xfrm>
            <a:off x="5434920" y="0"/>
            <a:ext cx="370728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67;p19"/>
          <p:cNvSpPr/>
          <p:nvPr/>
        </p:nvSpPr>
        <p:spPr>
          <a:xfrm>
            <a:off x="2286000" y="430560"/>
            <a:ext cx="691704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«Реализация проекта»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72;p43"/>
          <p:cNvSpPr/>
          <p:nvPr/>
        </p:nvSpPr>
        <p:spPr>
          <a:xfrm>
            <a:off x="514440" y="1400040"/>
            <a:ext cx="8113680" cy="3227040"/>
          </a:xfrm>
          <a:custGeom>
            <a:avLst/>
            <a:gdLst>
              <a:gd name="textAreaLeft" fmla="*/ 0 w 8113680"/>
              <a:gd name="textAreaRight" fmla="*/ 8115480 w 8113680"/>
              <a:gd name="textAreaTop" fmla="*/ 0 h 3227040"/>
              <a:gd name="textAreaBottom" fmla="*/ 3228840 h 322704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Google Shape;173;p43"/>
          <p:cNvSpPr/>
          <p:nvPr/>
        </p:nvSpPr>
        <p:spPr>
          <a:xfrm>
            <a:off x="2286000" y="420480"/>
            <a:ext cx="61977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74;p43"/>
          <p:cNvSpPr/>
          <p:nvPr/>
        </p:nvSpPr>
        <p:spPr>
          <a:xfrm>
            <a:off x="540000" y="4680000"/>
            <a:ext cx="798624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75;p43"/>
          <p:cNvSpPr/>
          <p:nvPr/>
        </p:nvSpPr>
        <p:spPr>
          <a:xfrm>
            <a:off x="5729400" y="4798800"/>
            <a:ext cx="326664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2286000" y="900000"/>
            <a:ext cx="383364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экономическая оценка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40000" y="1499760"/>
            <a:ext cx="4680000" cy="264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80;g23e5a4e4c64_1_44"/>
          <p:cNvSpPr/>
          <p:nvPr/>
        </p:nvSpPr>
        <p:spPr>
          <a:xfrm>
            <a:off x="514440" y="1400040"/>
            <a:ext cx="8046720" cy="3222360"/>
          </a:xfrm>
          <a:custGeom>
            <a:avLst/>
            <a:gdLst>
              <a:gd name="textAreaLeft" fmla="*/ 0 w 8046720"/>
              <a:gd name="textAreaRight" fmla="*/ 8048520 w 8046720"/>
              <a:gd name="textAreaTop" fmla="*/ 0 h 3222360"/>
              <a:gd name="textAreaBottom" fmla="*/ 3224160 h 322236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Google Shape;181;g23e5a4e4c64_1_44"/>
          <p:cNvSpPr/>
          <p:nvPr/>
        </p:nvSpPr>
        <p:spPr>
          <a:xfrm>
            <a:off x="2286000" y="420480"/>
            <a:ext cx="61977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82;g23e5a4e4c64_1_44"/>
          <p:cNvSpPr/>
          <p:nvPr/>
        </p:nvSpPr>
        <p:spPr>
          <a:xfrm>
            <a:off x="2286000" y="840960"/>
            <a:ext cx="798588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83;g23e5a4e4c64_1_44"/>
          <p:cNvSpPr/>
          <p:nvPr/>
        </p:nvSpPr>
        <p:spPr>
          <a:xfrm>
            <a:off x="5729400" y="4798800"/>
            <a:ext cx="326628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88;p44"/>
          <p:cNvSpPr/>
          <p:nvPr/>
        </p:nvSpPr>
        <p:spPr>
          <a:xfrm>
            <a:off x="514440" y="1400040"/>
            <a:ext cx="8113680" cy="3227040"/>
          </a:xfrm>
          <a:custGeom>
            <a:avLst/>
            <a:gdLst>
              <a:gd name="textAreaLeft" fmla="*/ 0 w 8113680"/>
              <a:gd name="textAreaRight" fmla="*/ 8115480 w 8113680"/>
              <a:gd name="textAreaTop" fmla="*/ 0 h 3227040"/>
              <a:gd name="textAreaBottom" fmla="*/ 3228840 h 322704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Google Shape;189;p44"/>
          <p:cNvSpPr/>
          <p:nvPr/>
        </p:nvSpPr>
        <p:spPr>
          <a:xfrm>
            <a:off x="2286000" y="420480"/>
            <a:ext cx="61977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190;p44"/>
          <p:cNvSpPr/>
          <p:nvPr/>
        </p:nvSpPr>
        <p:spPr>
          <a:xfrm>
            <a:off x="2286000" y="840960"/>
            <a:ext cx="798624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191;p44"/>
          <p:cNvSpPr/>
          <p:nvPr/>
        </p:nvSpPr>
        <p:spPr>
          <a:xfrm>
            <a:off x="5729400" y="4798800"/>
            <a:ext cx="326664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169720" y="373320"/>
            <a:ext cx="411300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Приложение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97;p48"/>
          <p:cNvSpPr/>
          <p:nvPr/>
        </p:nvSpPr>
        <p:spPr>
          <a:xfrm>
            <a:off x="343080" y="1381320"/>
            <a:ext cx="7942320" cy="16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Оформляется в том случае, когда работа сопровождается дополнительными графиками, таблицами, диаграммами, чертежами, видео, фото, 3Д моделями и прочим. При наличие перечисленного, на этом слайде укажите ссылку на систему облачного хранения, где находятся дополнительные файлы.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Обязательные форматы дополнительных материалов: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видео - .mp4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фото - .jpeg, .png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чертежи - .dxf, .pdf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3D-модели - .stl, .obj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ВНИМАНИЕ! Проверяйте доступность ссылки для просмотра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98;p48"/>
          <p:cNvSpPr/>
          <p:nvPr/>
        </p:nvSpPr>
        <p:spPr>
          <a:xfrm>
            <a:off x="5434920" y="0"/>
            <a:ext cx="370728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99;p48"/>
          <p:cNvSpPr/>
          <p:nvPr/>
        </p:nvSpPr>
        <p:spPr>
          <a:xfrm>
            <a:off x="343080" y="1381320"/>
            <a:ext cx="8046720" cy="3222360"/>
          </a:xfrm>
          <a:custGeom>
            <a:avLst/>
            <a:gdLst>
              <a:gd name="textAreaLeft" fmla="*/ 0 w 8046720"/>
              <a:gd name="textAreaRight" fmla="*/ 8048520 w 8046720"/>
              <a:gd name="textAreaTop" fmla="*/ 0 h 3222360"/>
              <a:gd name="textAreaBottom" fmla="*/ 3224160 h 322236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169720" y="373320"/>
            <a:ext cx="411300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Приложение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205;g23f3a3aabf0_6_6"/>
          <p:cNvSpPr/>
          <p:nvPr/>
        </p:nvSpPr>
        <p:spPr>
          <a:xfrm>
            <a:off x="343080" y="1381320"/>
            <a:ext cx="7942320" cy="2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ff0000"/>
              </a:solidFill>
              <a:latin typeface="Arial"/>
              <a:ea typeface="Arial"/>
            </a:endParaRPr>
          </a:p>
        </p:txBody>
      </p:sp>
      <p:sp>
        <p:nvSpPr>
          <p:cNvPr id="152" name="Google Shape;206;g23f3a3aabf0_6_6"/>
          <p:cNvSpPr/>
          <p:nvPr/>
        </p:nvSpPr>
        <p:spPr>
          <a:xfrm>
            <a:off x="5729400" y="4798800"/>
            <a:ext cx="326628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07;g23f3a3aabf0_6_6"/>
          <p:cNvSpPr/>
          <p:nvPr/>
        </p:nvSpPr>
        <p:spPr>
          <a:xfrm>
            <a:off x="514440" y="1400040"/>
            <a:ext cx="8046720" cy="3222360"/>
          </a:xfrm>
          <a:custGeom>
            <a:avLst/>
            <a:gdLst>
              <a:gd name="textAreaLeft" fmla="*/ 0 w 8046720"/>
              <a:gd name="textAreaRight" fmla="*/ 8048520 w 8046720"/>
              <a:gd name="textAreaTop" fmla="*/ 0 h 3222360"/>
              <a:gd name="textAreaBottom" fmla="*/ 3224160 h 322236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396720" y="1388880"/>
            <a:ext cx="7974360" cy="24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Поиск, анализ и выбор актуальной «проблемы» выбранного задания.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1. Выделите из задания проблему. В формулировке проблемы должно быть противоречие. Попробуйте ответить на вопрос: насколько выделенная проблема соответствует ситуации, описанной в тексте задания?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2. Посмотрите, какие компании занимаются тем же, что интересного происходит в отрасли – здесь помогут профильные новостные ресурсы, группы и страницы компаний в социальных сетях и др. Чем больше разных источников вы изучите, тем более полная картинка сложится в голове.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3. Определитесь с целевой аудиторией – чью боль вы будете решать. Попробуйте представить пользователя, которому важно решение проблемы: сколько ему лет? как он проводит день? как именно он сталкивается с этой проблемой. Можно провести опрос или интервью.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5469120" y="-11160"/>
            <a:ext cx="36691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396720" y="3544200"/>
            <a:ext cx="797436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Проблема (пример): Из-за неровной поверхности тротуара, а также особенностей устройства водосточных сливов вода большими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потоками разливается по тротуару во время дождя. Логистика перемещения пешеходов во время дождя становится сложнее, а длительное нахождение на улице в это время приводит к ослаблению иммунитета и заболеваниям.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Целевая аудитория (пример): жители городов-миллионников,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передвигающиеся пешком и/или на общественном транспорте.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2286000" y="420120"/>
            <a:ext cx="69170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задания»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93;p39"/>
          <p:cNvSpPr/>
          <p:nvPr/>
        </p:nvSpPr>
        <p:spPr>
          <a:xfrm>
            <a:off x="2286000" y="420120"/>
            <a:ext cx="69170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«Проблематизация»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94;p39"/>
          <p:cNvSpPr/>
          <p:nvPr/>
        </p:nvSpPr>
        <p:spPr>
          <a:xfrm>
            <a:off x="460080" y="3494880"/>
            <a:ext cx="7926120" cy="4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95;p39"/>
          <p:cNvSpPr/>
          <p:nvPr/>
        </p:nvSpPr>
        <p:spPr>
          <a:xfrm>
            <a:off x="5729400" y="4798800"/>
            <a:ext cx="326664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01;p37"/>
          <p:cNvSpPr/>
          <p:nvPr/>
        </p:nvSpPr>
        <p:spPr>
          <a:xfrm>
            <a:off x="351000" y="1459440"/>
            <a:ext cx="7926120" cy="18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Проблемы, которые удалось определить: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1. Не во всех школах есть место для смены деятельности. (С умственной на Физическую)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2.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На какой проблеме вы хотите сфокусироваться: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00;p37"/>
          <p:cNvSpPr/>
          <p:nvPr/>
        </p:nvSpPr>
        <p:spPr>
          <a:xfrm>
            <a:off x="2270160" y="414000"/>
            <a:ext cx="69170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- проблемное поле»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01;p37"/>
          <p:cNvSpPr/>
          <p:nvPr/>
        </p:nvSpPr>
        <p:spPr>
          <a:xfrm>
            <a:off x="360000" y="1461240"/>
            <a:ext cx="792612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Какие источники информации содержат описание выбранной проблемы (литературный обзор)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02;p37"/>
          <p:cNvSpPr/>
          <p:nvPr/>
        </p:nvSpPr>
        <p:spPr>
          <a:xfrm>
            <a:off x="5729400" y="4798800"/>
            <a:ext cx="326664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07;g23e5a4e4c64_1_13"/>
          <p:cNvSpPr/>
          <p:nvPr/>
        </p:nvSpPr>
        <p:spPr>
          <a:xfrm>
            <a:off x="2270160" y="414000"/>
            <a:ext cx="69170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- аналоги»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08;g23e5a4e4c64_1_13"/>
          <p:cNvSpPr/>
          <p:nvPr/>
        </p:nvSpPr>
        <p:spPr>
          <a:xfrm>
            <a:off x="351000" y="1459440"/>
            <a:ext cx="7926120" cy="16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Какие решения уже существуют: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ИХ НЕТУ !!!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09;g23e5a4e4c64_1_13"/>
          <p:cNvSpPr/>
          <p:nvPr/>
        </p:nvSpPr>
        <p:spPr>
          <a:xfrm>
            <a:off x="5729400" y="4798800"/>
            <a:ext cx="326628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14;p38"/>
          <p:cNvSpPr/>
          <p:nvPr/>
        </p:nvSpPr>
        <p:spPr>
          <a:xfrm>
            <a:off x="2270160" y="435600"/>
            <a:ext cx="69170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«Целевая аудитория»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15;p38"/>
          <p:cNvSpPr/>
          <p:nvPr/>
        </p:nvSpPr>
        <p:spPr>
          <a:xfrm>
            <a:off x="442080" y="3716640"/>
            <a:ext cx="79261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16;p38"/>
          <p:cNvSpPr/>
          <p:nvPr/>
        </p:nvSpPr>
        <p:spPr>
          <a:xfrm>
            <a:off x="5729400" y="4798800"/>
            <a:ext cx="326664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08;g23e5a4e4c64_1_13"/>
          <p:cNvSpPr/>
          <p:nvPr/>
        </p:nvSpPr>
        <p:spPr>
          <a:xfrm>
            <a:off x="351000" y="1459440"/>
            <a:ext cx="7926120" cy="13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Целевая аудитория - для кого важно решение проблемы. Портрет целевой аудитории: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Основной целевая аудитория.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Учащиеся школы от 12 до 18 лет,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4" descr="https://cdn.discordapp.com/attachments/1105886169805361208/1106324171341971547/rir.png"/>
          <p:cNvPicPr/>
          <p:nvPr/>
        </p:nvPicPr>
        <p:blipFill>
          <a:blip r:embed="rId2"/>
          <a:stretch/>
        </p:blipFill>
        <p:spPr>
          <a:xfrm>
            <a:off x="5508000" y="1243800"/>
            <a:ext cx="3285360" cy="328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21;p13"/>
          <p:cNvSpPr/>
          <p:nvPr/>
        </p:nvSpPr>
        <p:spPr>
          <a:xfrm>
            <a:off x="385200" y="1171800"/>
            <a:ext cx="813744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Постановка цели и задач.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Цель проекта — что мы хотим получить в результате? Целью проекта обычно является создание (разработка, оформление, изготовление, конструирование и т.д.) какого-то продукта, наличие (или отсутствие) которого легко проверить. Сформулируйте и запишите цель проекта.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Задачи проекта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— </a:t>
            </a:r>
            <a:r>
              <a:rPr b="0" lang="en-US" sz="10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это конкретные пункты, которые предстоит реализовать для достижения цели. При формулировке задач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учитывайте требования выбранного задания.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22;p13"/>
          <p:cNvSpPr/>
          <p:nvPr/>
        </p:nvSpPr>
        <p:spPr>
          <a:xfrm>
            <a:off x="5434920" y="-2880"/>
            <a:ext cx="370728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23;p13"/>
          <p:cNvSpPr/>
          <p:nvPr/>
        </p:nvSpPr>
        <p:spPr>
          <a:xfrm>
            <a:off x="2270160" y="435600"/>
            <a:ext cx="69170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«Целеполагание»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28;p16"/>
          <p:cNvSpPr/>
          <p:nvPr/>
        </p:nvSpPr>
        <p:spPr>
          <a:xfrm>
            <a:off x="587520" y="1388160"/>
            <a:ext cx="8040600" cy="1181880"/>
          </a:xfrm>
          <a:custGeom>
            <a:avLst/>
            <a:gdLst>
              <a:gd name="textAreaLeft" fmla="*/ 0 w 8040600"/>
              <a:gd name="textAreaRight" fmla="*/ 8042400 w 8040600"/>
              <a:gd name="textAreaTop" fmla="*/ 0 h 1181880"/>
              <a:gd name="textAreaBottom" fmla="*/ 1183680 h 1181880"/>
            </a:gdLst>
            <a:ahLst/>
            <a:rect l="textAreaLeft" t="textAreaTop" r="textAreaRight" b="textAreaBottom"/>
            <a:pathLst>
              <a:path w="64101818" h="9434368">
                <a:moveTo>
                  <a:pt x="0" y="0"/>
                </a:moveTo>
                <a:lnTo>
                  <a:pt x="0" y="9434368"/>
                </a:lnTo>
                <a:lnTo>
                  <a:pt x="64101818" y="9434368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9373408"/>
                </a:moveTo>
                <a:lnTo>
                  <a:pt x="59690" y="9373408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937340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Google Shape;129;p16"/>
          <p:cNvSpPr/>
          <p:nvPr/>
        </p:nvSpPr>
        <p:spPr>
          <a:xfrm>
            <a:off x="664560" y="1500840"/>
            <a:ext cx="257940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Цель проекта: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30;p16"/>
          <p:cNvSpPr/>
          <p:nvPr/>
        </p:nvSpPr>
        <p:spPr>
          <a:xfrm>
            <a:off x="587520" y="2871720"/>
            <a:ext cx="8040600" cy="1181880"/>
          </a:xfrm>
          <a:custGeom>
            <a:avLst/>
            <a:gdLst>
              <a:gd name="textAreaLeft" fmla="*/ 0 w 8040600"/>
              <a:gd name="textAreaRight" fmla="*/ 8042400 w 8040600"/>
              <a:gd name="textAreaTop" fmla="*/ 0 h 1181880"/>
              <a:gd name="textAreaBottom" fmla="*/ 1183680 h 1181880"/>
            </a:gdLst>
            <a:ahLst/>
            <a:rect l="textAreaLeft" t="textAreaTop" r="textAreaRight" b="textAreaBottom"/>
            <a:pathLst>
              <a:path w="64101818" h="9434368">
                <a:moveTo>
                  <a:pt x="0" y="0"/>
                </a:moveTo>
                <a:lnTo>
                  <a:pt x="0" y="9434368"/>
                </a:lnTo>
                <a:lnTo>
                  <a:pt x="64101818" y="9434368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9373408"/>
                </a:moveTo>
                <a:lnTo>
                  <a:pt x="59690" y="9373408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937340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0" name="Google Shape;131;p16"/>
          <p:cNvSpPr/>
          <p:nvPr/>
        </p:nvSpPr>
        <p:spPr>
          <a:xfrm>
            <a:off x="664560" y="3021480"/>
            <a:ext cx="186804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Задачи проекта: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32;p16"/>
          <p:cNvSpPr/>
          <p:nvPr/>
        </p:nvSpPr>
        <p:spPr>
          <a:xfrm>
            <a:off x="2270160" y="874440"/>
            <a:ext cx="567108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Постановка целей и задач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33;p16"/>
          <p:cNvSpPr/>
          <p:nvPr/>
        </p:nvSpPr>
        <p:spPr>
          <a:xfrm>
            <a:off x="5729400" y="4798800"/>
            <a:ext cx="326664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34;p16"/>
          <p:cNvSpPr/>
          <p:nvPr/>
        </p:nvSpPr>
        <p:spPr>
          <a:xfrm>
            <a:off x="2270160" y="435600"/>
            <a:ext cx="69170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«Целеполагание»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39;p42"/>
          <p:cNvSpPr/>
          <p:nvPr/>
        </p:nvSpPr>
        <p:spPr>
          <a:xfrm>
            <a:off x="2286000" y="430560"/>
            <a:ext cx="69170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«Команда - распределение задач»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40;p42"/>
          <p:cNvSpPr/>
          <p:nvPr/>
        </p:nvSpPr>
        <p:spPr>
          <a:xfrm>
            <a:off x="2286000" y="851760"/>
            <a:ext cx="77547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 команды и распределение ролей внутри команды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41;p42"/>
          <p:cNvSpPr/>
          <p:nvPr/>
        </p:nvSpPr>
        <p:spPr>
          <a:xfrm>
            <a:off x="550800" y="1364040"/>
            <a:ext cx="8040600" cy="2838960"/>
          </a:xfrm>
          <a:custGeom>
            <a:avLst/>
            <a:gdLst>
              <a:gd name="textAreaLeft" fmla="*/ 0 w 8040600"/>
              <a:gd name="textAreaRight" fmla="*/ 8042400 w 8040600"/>
              <a:gd name="textAreaTop" fmla="*/ 0 h 2838960"/>
              <a:gd name="textAreaBottom" fmla="*/ 2840760 h 283896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Google Shape;142;p42"/>
          <p:cNvSpPr/>
          <p:nvPr/>
        </p:nvSpPr>
        <p:spPr>
          <a:xfrm>
            <a:off x="5729400" y="4798800"/>
            <a:ext cx="326664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1"/>
          <p:cNvSpPr/>
          <p:nvPr/>
        </p:nvSpPr>
        <p:spPr>
          <a:xfrm>
            <a:off x="550800" y="1364040"/>
            <a:ext cx="804060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Игорь – Разработка Бек энда, Анализ поведения, Разработка Подсистем, Сервер 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Антон – Разработка Фронт энда, Работа с графикой, Сборка и отладка приложений, Разработка сайта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Сергей – Проведение Опросов, Сбор информации, Проверка выдвинутых гипотиз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Матвей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Тимур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Application>LibreOffice/7.5.3.2$Windows_X86_64 LibreOffice_project/9f56dff12ba03b9acd7730a5a481eea045e468f3</Application>
  <AppVersion>15.0000</AppVersion>
  <Words>812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Hlebushek</dc:creator>
  <dc:description/>
  <dc:language>ru-RU</dc:language>
  <cp:lastModifiedBy/>
  <dcterms:modified xsi:type="dcterms:W3CDTF">2023-05-21T23:37:00Z</dcterms:modified>
  <cp:revision>18</cp:revision>
  <dc:subject/>
  <dc:title>Шаблон итоговой презентации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18</vt:i4>
  </property>
</Properties>
</file>